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6" r:id="rId2"/>
    <p:sldId id="258" r:id="rId3"/>
    <p:sldId id="267" r:id="rId4"/>
    <p:sldId id="269" r:id="rId5"/>
    <p:sldId id="257" r:id="rId6"/>
    <p:sldId id="259" r:id="rId7"/>
    <p:sldId id="262" r:id="rId8"/>
    <p:sldId id="261" r:id="rId9"/>
    <p:sldId id="260" r:id="rId10"/>
    <p:sldId id="263" r:id="rId11"/>
    <p:sldId id="264" r:id="rId12"/>
    <p:sldId id="270" r:id="rId13"/>
    <p:sldId id="271" r:id="rId14"/>
    <p:sldId id="272" r:id="rId15"/>
    <p:sldId id="274" r:id="rId16"/>
    <p:sldId id="273" r:id="rId17"/>
    <p:sldId id="275" r:id="rId1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63F71D-F30F-4BD8-98E6-3E70849C32AC}" type="datetimeFigureOut">
              <a:rPr lang="es-CO" smtClean="0"/>
              <a:t>25/05/2019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80630-B212-4089-9550-90750DA07247}" type="slidenum">
              <a:rPr lang="es-CO" smtClean="0"/>
              <a:t>‹Nº›</a:t>
            </a:fld>
            <a:endParaRPr lang="es-CO"/>
          </a:p>
        </p:txBody>
      </p:sp>
    </p:spTree>
    <p:extLst>
      <p:ext uri="{BB962C8B-B14F-4D97-AF65-F5344CB8AC3E}">
        <p14:creationId xmlns:p14="http://schemas.microsoft.com/office/powerpoint/2010/main" val="1434424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F778A7-3DB9-4312-8BA6-11216D40FB86}" type="slidenum">
              <a:rPr lang="es-CO" altLang="es-CO" smtClean="0"/>
              <a:pPr eaLnBrk="1" hangingPunct="1"/>
              <a:t>3</a:t>
            </a:fld>
            <a:endParaRPr lang="es-CO" altLang="es-CO"/>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ltLang="es-CO"/>
              <a:t>Ahora desde conocer un poco más quienes son mis alumnos, vamos a compartir muchas experiencias, disfrutar de viajes y lo primero debe ser conocer quienes forman parte de este curso.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F778A7-3DB9-4312-8BA6-11216D40FB86}" type="slidenum">
              <a:rPr lang="es-CO" altLang="es-CO" smtClean="0"/>
              <a:pPr eaLnBrk="1" hangingPunct="1"/>
              <a:t>4</a:t>
            </a:fld>
            <a:endParaRPr lang="es-CO" altLang="es-CO"/>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ltLang="es-CO"/>
              <a:t>Ahora desde conocer un poco más quienes son mis alumnos, vamos a compartir muchas experiencias, disfrutar de viajes y lo primero debe ser conocer quienes forman parte de este curso.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0490A0-2C40-4323-9F1B-A712A75D0F14}" type="slidenum">
              <a:rPr lang="es-CO" altLang="es-CO" smtClean="0"/>
              <a:pPr eaLnBrk="1" hangingPunct="1"/>
              <a:t>13</a:t>
            </a:fld>
            <a:endParaRPr lang="es-CO" altLang="es-CO"/>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s-ES" altLang="es-CO"/>
              <a:t>Al matricularse en este curso usted recibirá el siguiente material original:</a:t>
            </a:r>
          </a:p>
          <a:p>
            <a:pPr marL="228600" indent="-228600" eaLnBrk="1" hangingPunct="1">
              <a:buFontTx/>
              <a:buAutoNum type="arabicPeriod"/>
            </a:pPr>
            <a:r>
              <a:rPr lang="es-ES" altLang="es-CO"/>
              <a:t>Manual de buceo</a:t>
            </a:r>
          </a:p>
          <a:p>
            <a:pPr marL="228600" indent="-228600" eaLnBrk="1" hangingPunct="1">
              <a:buFontTx/>
              <a:buAutoNum type="arabicPeriod"/>
            </a:pPr>
            <a:r>
              <a:rPr lang="es-ES" altLang="es-CO"/>
              <a:t>Bitácora</a:t>
            </a:r>
          </a:p>
          <a:p>
            <a:pPr marL="228600" indent="-228600" eaLnBrk="1" hangingPunct="1">
              <a:buFontTx/>
              <a:buAutoNum type="arabicPeriod"/>
            </a:pPr>
            <a:r>
              <a:rPr lang="es-ES" altLang="es-CO"/>
              <a:t>Tabla de buceo versión Short Form</a:t>
            </a:r>
          </a:p>
          <a:p>
            <a:pPr marL="228600" indent="-228600" eaLnBrk="1" hangingPunct="1">
              <a:buFontTx/>
              <a:buAutoNum type="arabicPeriod"/>
            </a:pPr>
            <a:r>
              <a:rPr lang="es-ES" altLang="es-CO"/>
              <a:t>Sobre de vinilo</a:t>
            </a:r>
          </a:p>
          <a:p>
            <a:pPr marL="228600" indent="-228600" eaLnBrk="1" hangingPunct="1">
              <a:buFontTx/>
              <a:buAutoNum type="arabicPeriod"/>
            </a:pPr>
            <a:r>
              <a:rPr lang="es-ES" altLang="es-CO"/>
              <a:t>Carpeta de Registro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C024CA-300A-4DB9-872C-C3CAB1F42174}" type="slidenum">
              <a:rPr lang="es-CO" altLang="es-CO" smtClean="0"/>
              <a:pPr eaLnBrk="1" hangingPunct="1"/>
              <a:t>14</a:t>
            </a:fld>
            <a:endParaRPr lang="es-CO" altLang="es-CO"/>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ltLang="es-CO"/>
              <a:t>Hoy puede empezar, llame a sus amigos y bienvenidos todos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9A62AB-13A1-48B5-B623-D22B22485D62}" type="slidenum">
              <a:rPr lang="es-CO" altLang="es-CO" smtClean="0"/>
              <a:pPr eaLnBrk="1" hangingPunct="1"/>
              <a:t>15</a:t>
            </a:fld>
            <a:endParaRPr lang="es-CO" altLang="es-CO"/>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ltLang="es-CO"/>
              <a:t>Para el primer nivel, muchos de los sitios de buceo se prestan como un escenario ideal, la excepción es Malpelo. Las condiciones de este destino son muy exigentes, sus condiciones se caracterizan por fuerte corriente, abundancia de animales grandes y no siempre buena visibilidad.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C024CA-300A-4DB9-872C-C3CAB1F42174}" type="slidenum">
              <a:rPr lang="es-CO" altLang="es-CO" smtClean="0"/>
              <a:pPr eaLnBrk="1" hangingPunct="1"/>
              <a:t>16</a:t>
            </a:fld>
            <a:endParaRPr lang="es-CO" altLang="es-CO"/>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ltLang="es-CO"/>
              <a:t>Hoy puede empezar, llame a sus amigos y bienvenidos todos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4113245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27510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181775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836712"/>
            <a:ext cx="8229600" cy="1080120"/>
          </a:xfrm>
        </p:spPr>
        <p:txBody>
          <a:bodyPr/>
          <a:lstStyle/>
          <a:p>
            <a:r>
              <a:rPr lang="es-ES" dirty="0"/>
              <a:t>Haga clic para modificar el estilo de título del patrón</a:t>
            </a:r>
            <a:endParaRPr lang="es-CO" dirty="0"/>
          </a:p>
        </p:txBody>
      </p:sp>
      <p:sp>
        <p:nvSpPr>
          <p:cNvPr id="3" name="2 Marcador de contenido"/>
          <p:cNvSpPr>
            <a:spLocks noGrp="1"/>
          </p:cNvSpPr>
          <p:nvPr>
            <p:ph idx="1"/>
          </p:nvPr>
        </p:nvSpPr>
        <p:spPr>
          <a:xfrm>
            <a:off x="457200" y="2060848"/>
            <a:ext cx="8229600" cy="4065315"/>
          </a:xfrm>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310840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27516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274109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719290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3486846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270797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2493155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C530C65-95EB-410A-8D9F-216976EAA73C}" type="datetimeFigureOut">
              <a:rPr lang="es-CO" smtClean="0"/>
              <a:t>25/05/2019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21C23BF-DEA2-4EA5-94AD-E62BA730B334}" type="slidenum">
              <a:rPr lang="es-CO" smtClean="0"/>
              <a:t>‹Nº›</a:t>
            </a:fld>
            <a:endParaRPr lang="es-CO"/>
          </a:p>
        </p:txBody>
      </p:sp>
    </p:spTree>
    <p:extLst>
      <p:ext uri="{BB962C8B-B14F-4D97-AF65-F5344CB8AC3E}">
        <p14:creationId xmlns:p14="http://schemas.microsoft.com/office/powerpoint/2010/main" val="4166674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30C65-95EB-410A-8D9F-216976EAA73C}" type="datetimeFigureOut">
              <a:rPr lang="es-CO" smtClean="0"/>
              <a:t>25/05/2019</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C23BF-DEA2-4EA5-94AD-E62BA730B334}" type="slidenum">
              <a:rPr lang="es-CO" smtClean="0"/>
              <a:t>‹Nº›</a:t>
            </a:fld>
            <a:endParaRPr lang="es-CO"/>
          </a:p>
        </p:txBody>
      </p:sp>
    </p:spTree>
    <p:extLst>
      <p:ext uri="{BB962C8B-B14F-4D97-AF65-F5344CB8AC3E}">
        <p14:creationId xmlns:p14="http://schemas.microsoft.com/office/powerpoint/2010/main" val="769565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4.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2" name="4 Marcador de contenido"/>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2725" y="2840434"/>
            <a:ext cx="3394074" cy="25455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1 Título"/>
          <p:cNvSpPr txBox="1">
            <a:spLocks/>
          </p:cNvSpPr>
          <p:nvPr/>
        </p:nvSpPr>
        <p:spPr bwMode="auto">
          <a:xfrm>
            <a:off x="457200" y="917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CO" altLang="es-CO" sz="4400" dirty="0">
                <a:solidFill>
                  <a:srgbClr val="FFFF00"/>
                </a:solidFill>
              </a:rPr>
              <a:t>En caso de emergencia</a:t>
            </a:r>
          </a:p>
        </p:txBody>
      </p:sp>
      <p:sp>
        <p:nvSpPr>
          <p:cNvPr id="4" name="2 Marcador de contenido"/>
          <p:cNvSpPr txBox="1">
            <a:spLocks/>
          </p:cNvSpPr>
          <p:nvPr/>
        </p:nvSpPr>
        <p:spPr bwMode="auto">
          <a:xfrm>
            <a:off x="457200" y="1844675"/>
            <a:ext cx="6707188"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 typeface="Wingdings" pitchFamily="2" charset="2"/>
              <a:buChar char="Ø"/>
            </a:pPr>
            <a:r>
              <a:rPr lang="es-CO" altLang="es-CO" sz="3200" dirty="0">
                <a:solidFill>
                  <a:schemeClr val="bg1"/>
                </a:solidFill>
              </a:rPr>
              <a:t>Conserve la calma</a:t>
            </a:r>
          </a:p>
          <a:p>
            <a:pPr>
              <a:spcBef>
                <a:spcPct val="20000"/>
              </a:spcBef>
              <a:buFont typeface="Wingdings" pitchFamily="2" charset="2"/>
              <a:buChar char="Ø"/>
            </a:pPr>
            <a:r>
              <a:rPr lang="es-CO" altLang="es-CO" sz="3200" dirty="0">
                <a:solidFill>
                  <a:schemeClr val="bg1"/>
                </a:solidFill>
              </a:rPr>
              <a:t>Salga del recinto sin correr</a:t>
            </a:r>
          </a:p>
          <a:p>
            <a:pPr>
              <a:spcBef>
                <a:spcPct val="20000"/>
              </a:spcBef>
              <a:buFont typeface="Wingdings" pitchFamily="2" charset="2"/>
              <a:buChar char="Ø"/>
            </a:pPr>
            <a:r>
              <a:rPr lang="es-CO" altLang="es-CO" sz="3200" dirty="0">
                <a:solidFill>
                  <a:schemeClr val="bg1"/>
                </a:solidFill>
              </a:rPr>
              <a:t>Salidas de emergencia</a:t>
            </a:r>
          </a:p>
          <a:p>
            <a:pPr>
              <a:spcBef>
                <a:spcPct val="20000"/>
              </a:spcBef>
              <a:buFont typeface="Wingdings" pitchFamily="2" charset="2"/>
              <a:buChar char="Ø"/>
            </a:pPr>
            <a:r>
              <a:rPr lang="es-CO" altLang="es-CO" sz="3200" dirty="0">
                <a:solidFill>
                  <a:schemeClr val="bg1"/>
                </a:solidFill>
              </a:rPr>
              <a:t>Punto de encuentro </a:t>
            </a:r>
          </a:p>
          <a:p>
            <a:pPr>
              <a:spcBef>
                <a:spcPct val="20000"/>
              </a:spcBef>
              <a:buFont typeface="Wingdings" pitchFamily="2" charset="2"/>
              <a:buChar char="Ø"/>
            </a:pPr>
            <a:r>
              <a:rPr lang="es-CO" altLang="es-CO" sz="3200" dirty="0">
                <a:solidFill>
                  <a:schemeClr val="bg1"/>
                </a:solidFill>
              </a:rPr>
              <a:t>Baños, botiquín</a:t>
            </a:r>
          </a:p>
          <a:p>
            <a:pPr>
              <a:spcBef>
                <a:spcPct val="20000"/>
              </a:spcBef>
              <a:buFont typeface="Wingdings" pitchFamily="2" charset="2"/>
              <a:buChar char="Ø"/>
            </a:pPr>
            <a:r>
              <a:rPr lang="es-CO" altLang="es-CO" sz="3200" dirty="0">
                <a:solidFill>
                  <a:schemeClr val="bg1"/>
                </a:solidFill>
              </a:rPr>
              <a:t>Teléfono para emergencias</a:t>
            </a:r>
          </a:p>
          <a:p>
            <a:pPr>
              <a:spcBef>
                <a:spcPct val="20000"/>
              </a:spcBef>
              <a:buFont typeface="Wingdings" pitchFamily="2" charset="2"/>
              <a:buChar char="Ø"/>
            </a:pPr>
            <a:r>
              <a:rPr lang="es-CO" altLang="es-CO" sz="3200" dirty="0">
                <a:solidFill>
                  <a:schemeClr val="bg1"/>
                </a:solidFill>
              </a:rPr>
              <a:t>Siga las indicaciones de los brigadistas</a:t>
            </a:r>
          </a:p>
        </p:txBody>
      </p:sp>
      <p:sp>
        <p:nvSpPr>
          <p:cNvPr id="2053" name="4 CuadroTexto"/>
          <p:cNvSpPr txBox="1">
            <a:spLocks noChangeArrowheads="1"/>
          </p:cNvSpPr>
          <p:nvPr/>
        </p:nvSpPr>
        <p:spPr bwMode="auto">
          <a:xfrm>
            <a:off x="2376488" y="188640"/>
            <a:ext cx="43910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CO" altLang="es-CO" sz="2400" b="1" dirty="0">
                <a:solidFill>
                  <a:schemeClr val="bg1"/>
                </a:solidFill>
              </a:rPr>
              <a:t>Antes de comenzar…</a:t>
            </a:r>
          </a:p>
        </p:txBody>
      </p:sp>
    </p:spTree>
    <p:extLst>
      <p:ext uri="{BB962C8B-B14F-4D97-AF65-F5344CB8AC3E}">
        <p14:creationId xmlns:p14="http://schemas.microsoft.com/office/powerpoint/2010/main" val="3745134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nodeType="afterGroup">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p:cTn id="20"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p:cTn id="2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9" dur="500"/>
                                        <p:tgtEl>
                                          <p:spTgt spid="4">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p:cTn id="3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6" dur="500"/>
                                        <p:tgtEl>
                                          <p:spTgt spid="4">
                                            <p:txEl>
                                              <p:pRg st="2" end="2"/>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p:cTn id="4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43" dur="500"/>
                                        <p:tgtEl>
                                          <p:spTgt spid="4">
                                            <p:txEl>
                                              <p:pRg st="3" end="3"/>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4">
                                            <p:txEl>
                                              <p:pRg st="4" end="4"/>
                                            </p:txEl>
                                          </p:spTgt>
                                        </p:tgtEl>
                                        <p:attrNameLst>
                                          <p:attrName>style.visibility</p:attrName>
                                        </p:attrNameLst>
                                      </p:cBhvr>
                                      <p:to>
                                        <p:strVal val="visible"/>
                                      </p:to>
                                    </p:set>
                                    <p:anim calcmode="lin" valueType="num">
                                      <p:cBhvr>
                                        <p:cTn id="4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50" dur="500"/>
                                        <p:tgtEl>
                                          <p:spTgt spid="4">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p:cTn id="5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57" dur="500"/>
                                        <p:tgtEl>
                                          <p:spTgt spid="4">
                                            <p:txEl>
                                              <p:pRg st="5" end="5"/>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4">
                                            <p:txEl>
                                              <p:pRg st="6" end="6"/>
                                            </p:txEl>
                                          </p:spTgt>
                                        </p:tgtEl>
                                        <p:attrNameLst>
                                          <p:attrName>style.visibility</p:attrName>
                                        </p:attrNameLst>
                                      </p:cBhvr>
                                      <p:to>
                                        <p:strVal val="visible"/>
                                      </p:to>
                                    </p:set>
                                    <p:anim calcmode="lin" valueType="num">
                                      <p:cBhvr>
                                        <p:cTn id="6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6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6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08720"/>
            <a:ext cx="8229600" cy="1143000"/>
          </a:xfrm>
        </p:spPr>
        <p:txBody>
          <a:bodyPr>
            <a:normAutofit fontScale="90000"/>
          </a:bodyPr>
          <a:lstStyle/>
          <a:p>
            <a:r>
              <a:rPr lang="es-CO" b="1" dirty="0">
                <a:solidFill>
                  <a:srgbClr val="0070C0"/>
                </a:solidFill>
                <a:latin typeface="Tahoma" panose="020B0604030504040204" pitchFamily="34" charset="0"/>
                <a:ea typeface="Tahoma" panose="020B0604030504040204" pitchFamily="34" charset="0"/>
                <a:cs typeface="Tahoma" panose="020B0604030504040204" pitchFamily="34" charset="0"/>
              </a:rPr>
              <a:t>¿Cómo obtener su certificado?</a:t>
            </a:r>
          </a:p>
        </p:txBody>
      </p:sp>
      <p:sp>
        <p:nvSpPr>
          <p:cNvPr id="3" name="2 Marcador de contenido"/>
          <p:cNvSpPr>
            <a:spLocks noGrp="1"/>
          </p:cNvSpPr>
          <p:nvPr>
            <p:ph sz="half" idx="1"/>
          </p:nvPr>
        </p:nvSpPr>
        <p:spPr>
          <a:xfrm>
            <a:off x="457200" y="2431878"/>
            <a:ext cx="4258816" cy="2847963"/>
          </a:xfrm>
        </p:spPr>
        <p:txBody>
          <a:bodyPr>
            <a:noAutofit/>
          </a:bodyPr>
          <a:lstStyle/>
          <a:p>
            <a:r>
              <a:rPr lang="es-ES" sz="2400" dirty="0"/>
              <a:t>Cumplir satisfactoriamente con:</a:t>
            </a:r>
          </a:p>
          <a:p>
            <a:pPr lvl="1"/>
            <a:r>
              <a:rPr lang="es-ES" dirty="0"/>
              <a:t>Preparación teórica</a:t>
            </a:r>
          </a:p>
          <a:p>
            <a:pPr lvl="1"/>
            <a:r>
              <a:rPr lang="es-ES" dirty="0"/>
              <a:t>Preparación  en aguas confinadas</a:t>
            </a:r>
          </a:p>
          <a:p>
            <a:pPr lvl="1"/>
            <a:r>
              <a:rPr lang="es-ES" dirty="0"/>
              <a:t>Preparación en aguas abierta, 5 inmersiones</a:t>
            </a:r>
            <a:endParaRPr lang="es-CO" dirty="0"/>
          </a:p>
        </p:txBody>
      </p:sp>
      <p:pic>
        <p:nvPicPr>
          <p:cNvPr id="5" name="4 Marcador de contenido"/>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648200" y="2546043"/>
            <a:ext cx="4038600" cy="26196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5 CuadroTexto"/>
          <p:cNvSpPr txBox="1"/>
          <p:nvPr/>
        </p:nvSpPr>
        <p:spPr>
          <a:xfrm>
            <a:off x="1115616" y="5877272"/>
            <a:ext cx="7200800" cy="369332"/>
          </a:xfrm>
          <a:prstGeom prst="rect">
            <a:avLst/>
          </a:prstGeom>
          <a:noFill/>
        </p:spPr>
        <p:txBody>
          <a:bodyPr wrap="square" rtlCol="0">
            <a:spAutoFit/>
          </a:bodyPr>
          <a:lstStyle/>
          <a:p>
            <a:pPr algn="ctr"/>
            <a:r>
              <a:rPr lang="es-CO" b="1" dirty="0">
                <a:solidFill>
                  <a:srgbClr val="FF0000"/>
                </a:solidFill>
              </a:rPr>
              <a:t>¡Su licencia para continuar la aventura!</a:t>
            </a:r>
          </a:p>
        </p:txBody>
      </p:sp>
    </p:spTree>
    <p:extLst>
      <p:ext uri="{BB962C8B-B14F-4D97-AF65-F5344CB8AC3E}">
        <p14:creationId xmlns:p14="http://schemas.microsoft.com/office/powerpoint/2010/main" val="381419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08720"/>
            <a:ext cx="8229600" cy="1143000"/>
          </a:xfrm>
        </p:spPr>
        <p:txBody>
          <a:bodyPr>
            <a:normAutofit/>
          </a:bodyPr>
          <a:lstStyle/>
          <a:p>
            <a:r>
              <a:rPr lang="es-CO" b="1" dirty="0">
                <a:solidFill>
                  <a:srgbClr val="0070C0"/>
                </a:solidFill>
                <a:latin typeface="Tahoma" panose="020B0604030504040204" pitchFamily="34" charset="0"/>
                <a:ea typeface="Tahoma" panose="020B0604030504040204" pitchFamily="34" charset="0"/>
                <a:cs typeface="Tahoma" panose="020B0604030504040204" pitchFamily="34" charset="0"/>
              </a:rPr>
              <a:t>Otros cursos</a:t>
            </a:r>
          </a:p>
        </p:txBody>
      </p:sp>
      <p:sp>
        <p:nvSpPr>
          <p:cNvPr id="3" name="2 Marcador de contenido"/>
          <p:cNvSpPr>
            <a:spLocks noGrp="1"/>
          </p:cNvSpPr>
          <p:nvPr>
            <p:ph sz="half" idx="1"/>
          </p:nvPr>
        </p:nvSpPr>
        <p:spPr>
          <a:xfrm>
            <a:off x="457200" y="1988840"/>
            <a:ext cx="4258816" cy="3566889"/>
          </a:xfrm>
        </p:spPr>
        <p:txBody>
          <a:bodyPr>
            <a:noAutofit/>
          </a:bodyPr>
          <a:lstStyle/>
          <a:p>
            <a:r>
              <a:rPr lang="es-ES" sz="2400" dirty="0"/>
              <a:t>Finalizado este curso puede tomar:</a:t>
            </a:r>
          </a:p>
          <a:p>
            <a:pPr lvl="1"/>
            <a:r>
              <a:rPr lang="es-ES" sz="2000" dirty="0"/>
              <a:t>Buceo a pulmón libre</a:t>
            </a:r>
          </a:p>
          <a:p>
            <a:pPr lvl="1"/>
            <a:r>
              <a:rPr lang="es-ES" sz="2000" dirty="0"/>
              <a:t>Buceo en naufragios</a:t>
            </a:r>
          </a:p>
          <a:p>
            <a:pPr lvl="1"/>
            <a:r>
              <a:rPr lang="es-ES" sz="2000" dirty="0"/>
              <a:t>Buceo en paredes</a:t>
            </a:r>
          </a:p>
          <a:p>
            <a:pPr lvl="1"/>
            <a:r>
              <a:rPr lang="es-ES" sz="2000" dirty="0"/>
              <a:t>Buceo nocturno</a:t>
            </a:r>
          </a:p>
          <a:p>
            <a:pPr lvl="1"/>
            <a:r>
              <a:rPr lang="es-ES" sz="2000" dirty="0"/>
              <a:t>Fotografía subacuática</a:t>
            </a:r>
          </a:p>
          <a:p>
            <a:pPr lvl="1"/>
            <a:endParaRPr lang="es-ES" sz="2000" dirty="0"/>
          </a:p>
          <a:p>
            <a:pPr lvl="1"/>
            <a:endParaRPr lang="es-ES" sz="2000" dirty="0"/>
          </a:p>
          <a:p>
            <a:pPr lvl="1"/>
            <a:endParaRPr lang="es-CO" dirty="0"/>
          </a:p>
        </p:txBody>
      </p:sp>
      <p:pic>
        <p:nvPicPr>
          <p:cNvPr id="5" name="4 Marcador de contenido"/>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691915" y="2278747"/>
            <a:ext cx="3982764" cy="29870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5 CuadroTexto"/>
          <p:cNvSpPr txBox="1"/>
          <p:nvPr/>
        </p:nvSpPr>
        <p:spPr>
          <a:xfrm>
            <a:off x="1115616" y="5877272"/>
            <a:ext cx="7200800" cy="369332"/>
          </a:xfrm>
          <a:prstGeom prst="rect">
            <a:avLst/>
          </a:prstGeom>
          <a:noFill/>
        </p:spPr>
        <p:txBody>
          <a:bodyPr wrap="square" rtlCol="0">
            <a:spAutoFit/>
          </a:bodyPr>
          <a:lstStyle/>
          <a:p>
            <a:pPr algn="ctr"/>
            <a:r>
              <a:rPr lang="es-CO" b="1" dirty="0">
                <a:solidFill>
                  <a:srgbClr val="FF0000"/>
                </a:solidFill>
              </a:rPr>
              <a:t>¿Qué te gustaría hacer?</a:t>
            </a:r>
          </a:p>
        </p:txBody>
      </p:sp>
      <p:pic>
        <p:nvPicPr>
          <p:cNvPr id="4" name="3 Image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91914" y="2278081"/>
            <a:ext cx="3984541" cy="2988406"/>
          </a:xfrm>
          <a:prstGeom prst="rect">
            <a:avLst/>
          </a:prstGeom>
        </p:spPr>
      </p:pic>
      <p:pic>
        <p:nvPicPr>
          <p:cNvPr id="7" name="6 Imagen"/>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691914" y="2278081"/>
            <a:ext cx="3984541" cy="2988406"/>
          </a:xfrm>
          <a:prstGeom prst="rect">
            <a:avLst/>
          </a:prstGeom>
        </p:spPr>
      </p:pic>
      <p:pic>
        <p:nvPicPr>
          <p:cNvPr id="9" name="8 Imagen"/>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691914" y="2278081"/>
            <a:ext cx="3984541" cy="2988406"/>
          </a:xfrm>
          <a:prstGeom prst="rect">
            <a:avLst/>
          </a:prstGeom>
        </p:spPr>
      </p:pic>
      <p:pic>
        <p:nvPicPr>
          <p:cNvPr id="8" name="7 Imagen"/>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691914" y="2278081"/>
            <a:ext cx="3984541" cy="2988406"/>
          </a:xfrm>
          <a:prstGeom prst="rect">
            <a:avLst/>
          </a:prstGeom>
        </p:spPr>
      </p:pic>
    </p:spTree>
    <p:extLst>
      <p:ext uri="{BB962C8B-B14F-4D97-AF65-F5344CB8AC3E}">
        <p14:creationId xmlns:p14="http://schemas.microsoft.com/office/powerpoint/2010/main" val="191445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0" dur="500"/>
                                        <p:tgtEl>
                                          <p:spTgt spid="3">
                                            <p:txEl>
                                              <p:pRg st="3" end="3"/>
                                            </p:txEl>
                                          </p:spTgt>
                                        </p:tgtEl>
                                      </p:cBhvr>
                                    </p:animEffect>
                                  </p:childTnLst>
                                </p:cTn>
                              </p:par>
                              <p:par>
                                <p:cTn id="41" presetID="53" presetClass="entr" presetSubtype="16"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Effect transition="in" filter="fade">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2" dur="500"/>
                                        <p:tgtEl>
                                          <p:spTgt spid="3">
                                            <p:txEl>
                                              <p:pRg st="4" end="4"/>
                                            </p:txEl>
                                          </p:spTgt>
                                        </p:tgtEl>
                                      </p:cBhvr>
                                    </p:animEffect>
                                  </p:childTnLst>
                                </p:cTn>
                              </p:par>
                              <p:par>
                                <p:cTn id="53" presetID="53" presetClass="entr" presetSubtype="16" fill="hold" nodeType="with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fill="hold"/>
                                        <p:tgtEl>
                                          <p:spTgt spid="9"/>
                                        </p:tgtEl>
                                        <p:attrNameLst>
                                          <p:attrName>ppt_w</p:attrName>
                                        </p:attrNameLst>
                                      </p:cBhvr>
                                      <p:tavLst>
                                        <p:tav tm="0">
                                          <p:val>
                                            <p:fltVal val="0"/>
                                          </p:val>
                                        </p:tav>
                                        <p:tav tm="100000">
                                          <p:val>
                                            <p:strVal val="#ppt_w"/>
                                          </p:val>
                                        </p:tav>
                                      </p:tavLst>
                                    </p:anim>
                                    <p:anim calcmode="lin" valueType="num">
                                      <p:cBhvr>
                                        <p:cTn id="56" dur="500" fill="hold"/>
                                        <p:tgtEl>
                                          <p:spTgt spid="9"/>
                                        </p:tgtEl>
                                        <p:attrNameLst>
                                          <p:attrName>ppt_h</p:attrName>
                                        </p:attrNameLst>
                                      </p:cBhvr>
                                      <p:tavLst>
                                        <p:tav tm="0">
                                          <p:val>
                                            <p:fltVal val="0"/>
                                          </p:val>
                                        </p:tav>
                                        <p:tav tm="100000">
                                          <p:val>
                                            <p:strVal val="#ppt_h"/>
                                          </p:val>
                                        </p:tav>
                                      </p:tavLst>
                                    </p:anim>
                                    <p:animEffect transition="in" filter="fade">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p:cTn id="6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64" dur="500"/>
                                        <p:tgtEl>
                                          <p:spTgt spid="3">
                                            <p:txEl>
                                              <p:pRg st="5" end="5"/>
                                            </p:txEl>
                                          </p:spTgt>
                                        </p:tgtEl>
                                      </p:cBhvr>
                                    </p:animEffect>
                                  </p:childTnLst>
                                </p:cTn>
                              </p:par>
                              <p:par>
                                <p:cTn id="65" presetID="53" presetClass="entr" presetSubtype="16" fill="hold" nodeType="with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263148" y="2653277"/>
            <a:ext cx="4320000" cy="28021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3 Image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63148" y="2653224"/>
            <a:ext cx="4320000" cy="2802268"/>
          </a:xfrm>
          <a:prstGeom prst="rect">
            <a:avLst/>
          </a:prstGeom>
        </p:spPr>
      </p:pic>
      <p:pic>
        <p:nvPicPr>
          <p:cNvPr id="9" name="8 Imagen"/>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63148" y="2653224"/>
            <a:ext cx="4320000" cy="2802269"/>
          </a:xfrm>
          <a:prstGeom prst="rect">
            <a:avLst/>
          </a:prstGeom>
        </p:spPr>
      </p:pic>
      <p:pic>
        <p:nvPicPr>
          <p:cNvPr id="8" name="7 Imagen"/>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263148" y="2653224"/>
            <a:ext cx="4320000" cy="2802269"/>
          </a:xfrm>
          <a:prstGeom prst="rect">
            <a:avLst/>
          </a:prstGeom>
        </p:spPr>
      </p:pic>
      <p:pic>
        <p:nvPicPr>
          <p:cNvPr id="6" name="5 Imagen"/>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263148" y="2653277"/>
            <a:ext cx="4320000" cy="2802162"/>
          </a:xfrm>
          <a:prstGeom prst="rect">
            <a:avLst/>
          </a:prstGeom>
        </p:spPr>
      </p:pic>
      <p:sp>
        <p:nvSpPr>
          <p:cNvPr id="2" name="1 Título"/>
          <p:cNvSpPr>
            <a:spLocks noGrp="1"/>
          </p:cNvSpPr>
          <p:nvPr>
            <p:ph type="title"/>
          </p:nvPr>
        </p:nvSpPr>
        <p:spPr>
          <a:xfrm>
            <a:off x="457200" y="773832"/>
            <a:ext cx="8229600" cy="1143000"/>
          </a:xfrm>
        </p:spPr>
        <p:txBody>
          <a:bodyPr/>
          <a:lstStyle/>
          <a:p>
            <a:r>
              <a:rPr lang="es-CO" dirty="0">
                <a:solidFill>
                  <a:srgbClr val="FF0000"/>
                </a:solidFill>
              </a:rPr>
              <a:t>Más oportunidades</a:t>
            </a:r>
          </a:p>
        </p:txBody>
      </p:sp>
      <p:sp>
        <p:nvSpPr>
          <p:cNvPr id="10" name="9 CuadroTexto"/>
          <p:cNvSpPr txBox="1"/>
          <p:nvPr/>
        </p:nvSpPr>
        <p:spPr>
          <a:xfrm>
            <a:off x="2720852" y="6165304"/>
            <a:ext cx="3702296" cy="461665"/>
          </a:xfrm>
          <a:prstGeom prst="rect">
            <a:avLst/>
          </a:prstGeom>
          <a:noFill/>
        </p:spPr>
        <p:txBody>
          <a:bodyPr wrap="none" rtlCol="0">
            <a:spAutoFit/>
          </a:bodyPr>
          <a:lstStyle/>
          <a:p>
            <a:r>
              <a:rPr lang="es-CO" sz="2400" dirty="0">
                <a:solidFill>
                  <a:srgbClr val="0070C0"/>
                </a:solidFill>
              </a:rPr>
              <a:t>En formato impreso y digital</a:t>
            </a:r>
          </a:p>
        </p:txBody>
      </p:sp>
      <p:sp>
        <p:nvSpPr>
          <p:cNvPr id="3" name="2 Marcador de contenido"/>
          <p:cNvSpPr>
            <a:spLocks noGrp="1"/>
          </p:cNvSpPr>
          <p:nvPr>
            <p:ph sz="half" idx="1"/>
          </p:nvPr>
        </p:nvSpPr>
        <p:spPr>
          <a:xfrm>
            <a:off x="457200" y="2454473"/>
            <a:ext cx="4038600" cy="3199771"/>
          </a:xfrm>
        </p:spPr>
        <p:txBody>
          <a:bodyPr>
            <a:normAutofit/>
          </a:bodyPr>
          <a:lstStyle/>
          <a:p>
            <a:r>
              <a:rPr lang="es-CO" dirty="0"/>
              <a:t>Aguas abiertas</a:t>
            </a:r>
          </a:p>
          <a:p>
            <a:r>
              <a:rPr lang="es-CO" dirty="0"/>
              <a:t>Avanzado</a:t>
            </a:r>
          </a:p>
          <a:p>
            <a:r>
              <a:rPr lang="es-CO" dirty="0"/>
              <a:t>Rescate</a:t>
            </a:r>
          </a:p>
          <a:p>
            <a:r>
              <a:rPr lang="es-CO" dirty="0"/>
              <a:t>Master Scuba Diver</a:t>
            </a:r>
          </a:p>
          <a:p>
            <a:r>
              <a:rPr lang="es-CO" dirty="0"/>
              <a:t>Especialidades, liderazgo e instructores</a:t>
            </a:r>
          </a:p>
        </p:txBody>
      </p:sp>
    </p:spTree>
    <p:extLst>
      <p:ext uri="{BB962C8B-B14F-4D97-AF65-F5344CB8AC3E}">
        <p14:creationId xmlns:p14="http://schemas.microsoft.com/office/powerpoint/2010/main" val="7975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3" dur="500"/>
                                        <p:tgtEl>
                                          <p:spTgt spid="3">
                                            <p:txEl>
                                              <p:pRg st="2" end="2"/>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5" dur="500"/>
                                        <p:tgtEl>
                                          <p:spTgt spid="3">
                                            <p:txEl>
                                              <p:pRg st="3" end="3"/>
                                            </p:txEl>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ppt_w</p:attrName>
                                        </p:attrNameLst>
                                      </p:cBhvr>
                                      <p:tavLst>
                                        <p:tav tm="0">
                                          <p:val>
                                            <p:fltVal val="0"/>
                                          </p:val>
                                        </p:tav>
                                        <p:tav tm="100000">
                                          <p:val>
                                            <p:strVal val="#ppt_w"/>
                                          </p:val>
                                        </p:tav>
                                      </p:tavLst>
                                    </p:anim>
                                    <p:anim calcmode="lin" valueType="num">
                                      <p:cBhvr>
                                        <p:cTn id="49" dur="500" fill="hold"/>
                                        <p:tgtEl>
                                          <p:spTgt spid="8"/>
                                        </p:tgtEl>
                                        <p:attrNameLst>
                                          <p:attrName>ppt_h</p:attrName>
                                        </p:attrNameLst>
                                      </p:cBhvr>
                                      <p:tavLst>
                                        <p:tav tm="0">
                                          <p:val>
                                            <p:fltVal val="0"/>
                                          </p:val>
                                        </p:tav>
                                        <p:tav tm="100000">
                                          <p:val>
                                            <p:strVal val="#ppt_h"/>
                                          </p:val>
                                        </p:tav>
                                      </p:tavLst>
                                    </p:anim>
                                    <p:animEffect transition="in" filter="fade">
                                      <p:cBhvr>
                                        <p:cTn id="50" dur="5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7" dur="500"/>
                                        <p:tgtEl>
                                          <p:spTgt spid="3">
                                            <p:txEl>
                                              <p:pRg st="4" end="4"/>
                                            </p:txEl>
                                          </p:spTgt>
                                        </p:tgtEl>
                                      </p:cBhvr>
                                    </p:animEffect>
                                  </p:childTnLst>
                                </p:cTn>
                              </p:par>
                              <p:par>
                                <p:cTn id="58" presetID="53" presetClass="entr" presetSubtype="16" fill="hold" nodeType="withEffect">
                                  <p:stCondLst>
                                    <p:cond delay="0"/>
                                  </p:stCondLst>
                                  <p:childTnLst>
                                    <p:set>
                                      <p:cBhvr>
                                        <p:cTn id="59" dur="1" fill="hold">
                                          <p:stCondLst>
                                            <p:cond delay="0"/>
                                          </p:stCondLst>
                                        </p:cTn>
                                        <p:tgtEl>
                                          <p:spTgt spid="6"/>
                                        </p:tgtEl>
                                        <p:attrNameLst>
                                          <p:attrName>style.visibility</p:attrName>
                                        </p:attrNameLst>
                                      </p:cBhvr>
                                      <p:to>
                                        <p:strVal val="visible"/>
                                      </p:to>
                                    </p:set>
                                    <p:anim calcmode="lin" valueType="num">
                                      <p:cBhvr>
                                        <p:cTn id="60" dur="500" fill="hold"/>
                                        <p:tgtEl>
                                          <p:spTgt spid="6"/>
                                        </p:tgtEl>
                                        <p:attrNameLst>
                                          <p:attrName>ppt_w</p:attrName>
                                        </p:attrNameLst>
                                      </p:cBhvr>
                                      <p:tavLst>
                                        <p:tav tm="0">
                                          <p:val>
                                            <p:fltVal val="0"/>
                                          </p:val>
                                        </p:tav>
                                        <p:tav tm="100000">
                                          <p:val>
                                            <p:strVal val="#ppt_w"/>
                                          </p:val>
                                        </p:tav>
                                      </p:tavLst>
                                    </p:anim>
                                    <p:anim calcmode="lin" valueType="num">
                                      <p:cBhvr>
                                        <p:cTn id="61" dur="500" fill="hold"/>
                                        <p:tgtEl>
                                          <p:spTgt spid="6"/>
                                        </p:tgtEl>
                                        <p:attrNameLst>
                                          <p:attrName>ppt_h</p:attrName>
                                        </p:attrNameLst>
                                      </p:cBhvr>
                                      <p:tavLst>
                                        <p:tav tm="0">
                                          <p:val>
                                            <p:fltVal val="0"/>
                                          </p:val>
                                        </p:tav>
                                        <p:tav tm="100000">
                                          <p:val>
                                            <p:strVal val="#ppt_h"/>
                                          </p:val>
                                        </p:tav>
                                      </p:tavLst>
                                    </p:anim>
                                    <p:animEffect transition="in" filter="fade">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58046" y="2452702"/>
            <a:ext cx="4590418" cy="3222474"/>
          </a:xfrm>
          <a:prstGeom prst="rect">
            <a:avLst/>
          </a:prstGeom>
        </p:spPr>
      </p:pic>
      <p:sp>
        <p:nvSpPr>
          <p:cNvPr id="31748" name="Rectangle 4"/>
          <p:cNvSpPr>
            <a:spLocks noGrp="1" noChangeArrowheads="1"/>
          </p:cNvSpPr>
          <p:nvPr>
            <p:ph type="title"/>
          </p:nvPr>
        </p:nvSpPr>
        <p:spPr>
          <a:xfrm>
            <a:off x="468313" y="764704"/>
            <a:ext cx="8229600" cy="1143000"/>
          </a:xfrm>
          <a:noFill/>
        </p:spPr>
        <p:txBody>
          <a:bodyPr/>
          <a:lstStyle/>
          <a:p>
            <a:pPr eaLnBrk="1" hangingPunct="1"/>
            <a:r>
              <a:rPr lang="es-CO" altLang="es-CO" b="1" dirty="0">
                <a:solidFill>
                  <a:srgbClr val="FF0000"/>
                </a:solidFill>
              </a:rPr>
              <a:t>Cada uno recibirá:</a:t>
            </a:r>
            <a:endParaRPr lang="es-ES" altLang="es-CO" b="1" dirty="0">
              <a:solidFill>
                <a:srgbClr val="FF0000"/>
              </a:solidFill>
            </a:endParaRPr>
          </a:p>
        </p:txBody>
      </p:sp>
      <p:sp>
        <p:nvSpPr>
          <p:cNvPr id="31751" name="Rectangle 7"/>
          <p:cNvSpPr>
            <a:spLocks noChangeArrowheads="1"/>
          </p:cNvSpPr>
          <p:nvPr/>
        </p:nvSpPr>
        <p:spPr bwMode="auto">
          <a:xfrm>
            <a:off x="396875" y="2299743"/>
            <a:ext cx="4679950"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eaLnBrk="1" hangingPunct="1">
              <a:lnSpc>
                <a:spcPct val="90000"/>
              </a:lnSpc>
              <a:spcBef>
                <a:spcPct val="20000"/>
              </a:spcBef>
              <a:buClr>
                <a:schemeClr val="folHlink"/>
              </a:buClr>
              <a:buFont typeface="Arial" panose="020B0604020202020204" pitchFamily="34" charset="0"/>
              <a:buChar char="•"/>
            </a:pPr>
            <a:r>
              <a:rPr lang="es-CO" altLang="es-CO" sz="2800" b="1" dirty="0">
                <a:solidFill>
                  <a:srgbClr val="002060"/>
                </a:solidFill>
              </a:rPr>
              <a:t>Manual de buceo básico</a:t>
            </a:r>
          </a:p>
          <a:p>
            <a:pPr marL="457200" indent="-457200" eaLnBrk="1" hangingPunct="1">
              <a:lnSpc>
                <a:spcPct val="90000"/>
              </a:lnSpc>
              <a:spcBef>
                <a:spcPct val="20000"/>
              </a:spcBef>
              <a:buClr>
                <a:schemeClr val="folHlink"/>
              </a:buClr>
              <a:buFont typeface="Arial" panose="020B0604020202020204" pitchFamily="34" charset="0"/>
              <a:buChar char="•"/>
            </a:pPr>
            <a:r>
              <a:rPr lang="es-CO" altLang="es-CO" sz="2800" b="1" dirty="0">
                <a:solidFill>
                  <a:srgbClr val="002060"/>
                </a:solidFill>
              </a:rPr>
              <a:t>Tabla de buceo </a:t>
            </a:r>
          </a:p>
          <a:p>
            <a:pPr marL="457200" indent="-457200" eaLnBrk="1" hangingPunct="1">
              <a:lnSpc>
                <a:spcPct val="90000"/>
              </a:lnSpc>
              <a:spcBef>
                <a:spcPct val="20000"/>
              </a:spcBef>
              <a:buClr>
                <a:schemeClr val="folHlink"/>
              </a:buClr>
              <a:buFont typeface="Arial" panose="020B0604020202020204" pitchFamily="34" charset="0"/>
              <a:buChar char="•"/>
            </a:pPr>
            <a:r>
              <a:rPr lang="es-CO" altLang="es-CO" sz="2800" b="1" dirty="0">
                <a:solidFill>
                  <a:srgbClr val="002060"/>
                </a:solidFill>
              </a:rPr>
              <a:t>Bitácora</a:t>
            </a:r>
          </a:p>
          <a:p>
            <a:pPr marL="457200" indent="-457200" eaLnBrk="1" hangingPunct="1">
              <a:lnSpc>
                <a:spcPct val="90000"/>
              </a:lnSpc>
              <a:spcBef>
                <a:spcPct val="20000"/>
              </a:spcBef>
              <a:buClr>
                <a:schemeClr val="folHlink"/>
              </a:buClr>
              <a:buFont typeface="Arial" panose="020B0604020202020204" pitchFamily="34" charset="0"/>
              <a:buChar char="•"/>
            </a:pPr>
            <a:r>
              <a:rPr lang="es-CO" altLang="es-CO" sz="2800" b="1" dirty="0">
                <a:solidFill>
                  <a:srgbClr val="002060"/>
                </a:solidFill>
              </a:rPr>
              <a:t>Carpeta de registro</a:t>
            </a:r>
          </a:p>
          <a:p>
            <a:pPr marL="457200" indent="-457200" eaLnBrk="1" hangingPunct="1">
              <a:lnSpc>
                <a:spcPct val="90000"/>
              </a:lnSpc>
              <a:spcBef>
                <a:spcPct val="20000"/>
              </a:spcBef>
              <a:buClr>
                <a:schemeClr val="folHlink"/>
              </a:buClr>
              <a:buFont typeface="Arial" panose="020B0604020202020204" pitchFamily="34" charset="0"/>
              <a:buChar char="•"/>
            </a:pPr>
            <a:r>
              <a:rPr lang="es-CO" altLang="es-CO" sz="2800" b="1" dirty="0">
                <a:solidFill>
                  <a:srgbClr val="002060"/>
                </a:solidFill>
              </a:rPr>
              <a:t>Certificado al cumplir la totalidad de los requisitos.</a:t>
            </a:r>
            <a:endParaRPr lang="es-ES" altLang="es-CO" sz="2800" b="1" dirty="0">
              <a:solidFill>
                <a:srgbClr val="002060"/>
              </a:solidFill>
            </a:endParaRPr>
          </a:p>
        </p:txBody>
      </p:sp>
    </p:spTree>
    <p:extLst>
      <p:ext uri="{BB962C8B-B14F-4D97-AF65-F5344CB8AC3E}">
        <p14:creationId xmlns:p14="http://schemas.microsoft.com/office/powerpoint/2010/main" val="2657716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fade">
                                      <p:cBhvr>
                                        <p:cTn id="7" dur="2000"/>
                                        <p:tgtEl>
                                          <p:spTgt spid="31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51">
                                            <p:txEl>
                                              <p:pRg st="0" end="0"/>
                                            </p:txEl>
                                          </p:spTgt>
                                        </p:tgtEl>
                                        <p:attrNameLst>
                                          <p:attrName>style.visibility</p:attrName>
                                        </p:attrNameLst>
                                      </p:cBhvr>
                                      <p:to>
                                        <p:strVal val="visible"/>
                                      </p:to>
                                    </p:set>
                                    <p:animEffect transition="in" filter="fade">
                                      <p:cBhvr>
                                        <p:cTn id="12" dur="2000"/>
                                        <p:tgtEl>
                                          <p:spTgt spid="317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51">
                                            <p:txEl>
                                              <p:pRg st="1" end="1"/>
                                            </p:txEl>
                                          </p:spTgt>
                                        </p:tgtEl>
                                        <p:attrNameLst>
                                          <p:attrName>style.visibility</p:attrName>
                                        </p:attrNameLst>
                                      </p:cBhvr>
                                      <p:to>
                                        <p:strVal val="visible"/>
                                      </p:to>
                                    </p:set>
                                    <p:animEffect transition="in" filter="fade">
                                      <p:cBhvr>
                                        <p:cTn id="17" dur="2000"/>
                                        <p:tgtEl>
                                          <p:spTgt spid="317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51">
                                            <p:txEl>
                                              <p:pRg st="2" end="2"/>
                                            </p:txEl>
                                          </p:spTgt>
                                        </p:tgtEl>
                                        <p:attrNameLst>
                                          <p:attrName>style.visibility</p:attrName>
                                        </p:attrNameLst>
                                      </p:cBhvr>
                                      <p:to>
                                        <p:strVal val="visible"/>
                                      </p:to>
                                    </p:set>
                                    <p:animEffect transition="in" filter="fade">
                                      <p:cBhvr>
                                        <p:cTn id="22" dur="2000"/>
                                        <p:tgtEl>
                                          <p:spTgt spid="317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751">
                                            <p:txEl>
                                              <p:pRg st="3" end="3"/>
                                            </p:txEl>
                                          </p:spTgt>
                                        </p:tgtEl>
                                        <p:attrNameLst>
                                          <p:attrName>style.visibility</p:attrName>
                                        </p:attrNameLst>
                                      </p:cBhvr>
                                      <p:to>
                                        <p:strVal val="visible"/>
                                      </p:to>
                                    </p:set>
                                    <p:animEffect transition="in" filter="fade">
                                      <p:cBhvr>
                                        <p:cTn id="27" dur="2000"/>
                                        <p:tgtEl>
                                          <p:spTgt spid="3175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751">
                                            <p:txEl>
                                              <p:pRg st="4" end="4"/>
                                            </p:txEl>
                                          </p:spTgt>
                                        </p:tgtEl>
                                        <p:attrNameLst>
                                          <p:attrName>style.visibility</p:attrName>
                                        </p:attrNameLst>
                                      </p:cBhvr>
                                      <p:to>
                                        <p:strVal val="visible"/>
                                      </p:to>
                                    </p:set>
                                    <p:animEffect transition="in" filter="fade">
                                      <p:cBhvr>
                                        <p:cTn id="32" dur="2000"/>
                                        <p:tgtEl>
                                          <p:spTgt spid="317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395536" y="764704"/>
            <a:ext cx="8229600" cy="1143000"/>
          </a:xfrm>
          <a:noFill/>
        </p:spPr>
        <p:txBody>
          <a:bodyPr/>
          <a:lstStyle/>
          <a:p>
            <a:pPr eaLnBrk="1" hangingPunct="1"/>
            <a:r>
              <a:rPr lang="es-CO" altLang="es-CO" b="1" dirty="0">
                <a:solidFill>
                  <a:srgbClr val="FF0000"/>
                </a:solidFill>
              </a:rPr>
              <a:t>¿Cómo empezar?</a:t>
            </a:r>
            <a:endParaRPr lang="es-ES" altLang="es-CO" b="1" dirty="0">
              <a:solidFill>
                <a:srgbClr val="FF0000"/>
              </a:solidFill>
            </a:endParaRPr>
          </a:p>
        </p:txBody>
      </p:sp>
      <p:sp>
        <p:nvSpPr>
          <p:cNvPr id="36869" name="Rectangle 5"/>
          <p:cNvSpPr>
            <a:spLocks noGrp="1" noChangeArrowheads="1"/>
          </p:cNvSpPr>
          <p:nvPr>
            <p:ph type="body" sz="half" idx="1"/>
          </p:nvPr>
        </p:nvSpPr>
        <p:spPr>
          <a:xfrm>
            <a:off x="323528" y="2564904"/>
            <a:ext cx="3744416" cy="2305050"/>
          </a:xfrm>
          <a:noFill/>
        </p:spPr>
        <p:txBody>
          <a:bodyPr>
            <a:normAutofit fontScale="92500" lnSpcReduction="20000"/>
          </a:bodyPr>
          <a:lstStyle/>
          <a:p>
            <a:pPr eaLnBrk="1" hangingPunct="1"/>
            <a:r>
              <a:rPr lang="es-CO" altLang="es-CO" sz="2800" dirty="0">
                <a:solidFill>
                  <a:srgbClr val="002060"/>
                </a:solidFill>
              </a:rPr>
              <a:t>Inscríbase</a:t>
            </a:r>
          </a:p>
          <a:p>
            <a:pPr eaLnBrk="1" hangingPunct="1"/>
            <a:r>
              <a:rPr lang="es-CO" altLang="es-CO" sz="2800" dirty="0">
                <a:solidFill>
                  <a:srgbClr val="002060"/>
                </a:solidFill>
              </a:rPr>
              <a:t>Invite a sus amigos</a:t>
            </a:r>
          </a:p>
          <a:p>
            <a:pPr eaLnBrk="1" hangingPunct="1"/>
            <a:r>
              <a:rPr lang="es-CO" altLang="es-CO" sz="2800" dirty="0">
                <a:solidFill>
                  <a:srgbClr val="002060"/>
                </a:solidFill>
              </a:rPr>
              <a:t>Pregunte a quienes ya lo han hecho</a:t>
            </a:r>
          </a:p>
          <a:p>
            <a:pPr eaLnBrk="1" hangingPunct="1"/>
            <a:r>
              <a:rPr lang="es-CO" altLang="es-CO" sz="2800" dirty="0">
                <a:solidFill>
                  <a:srgbClr val="002060"/>
                </a:solidFill>
              </a:rPr>
              <a:t>Programe sus próximas vacaciones</a:t>
            </a:r>
            <a:endParaRPr lang="es-ES" altLang="es-CO" sz="2800" dirty="0">
              <a:solidFill>
                <a:srgbClr val="002060"/>
              </a:solidFill>
            </a:endParaRPr>
          </a:p>
        </p:txBody>
      </p:sp>
      <p:pic>
        <p:nvPicPr>
          <p:cNvPr id="2" name="1 Image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16016" y="2406983"/>
            <a:ext cx="3494522" cy="2620892"/>
          </a:xfrm>
          <a:prstGeom prst="rect">
            <a:avLst/>
          </a:prstGeom>
        </p:spPr>
      </p:pic>
    </p:spTree>
    <p:extLst>
      <p:ext uri="{BB962C8B-B14F-4D97-AF65-F5344CB8AC3E}">
        <p14:creationId xmlns:p14="http://schemas.microsoft.com/office/powerpoint/2010/main" val="652276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fade">
                                      <p:cBhvr>
                                        <p:cTn id="7" dur="2000"/>
                                        <p:tgtEl>
                                          <p:spTgt spid="368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9">
                                            <p:txEl>
                                              <p:pRg st="0" end="0"/>
                                            </p:txEl>
                                          </p:spTgt>
                                        </p:tgtEl>
                                        <p:attrNameLst>
                                          <p:attrName>style.visibility</p:attrName>
                                        </p:attrNameLst>
                                      </p:cBhvr>
                                      <p:to>
                                        <p:strVal val="visible"/>
                                      </p:to>
                                    </p:set>
                                    <p:animEffect transition="in" filter="fade">
                                      <p:cBhvr>
                                        <p:cTn id="12" dur="2000"/>
                                        <p:tgtEl>
                                          <p:spTgt spid="3686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9">
                                            <p:txEl>
                                              <p:pRg st="1" end="1"/>
                                            </p:txEl>
                                          </p:spTgt>
                                        </p:tgtEl>
                                        <p:attrNameLst>
                                          <p:attrName>style.visibility</p:attrName>
                                        </p:attrNameLst>
                                      </p:cBhvr>
                                      <p:to>
                                        <p:strVal val="visible"/>
                                      </p:to>
                                    </p:set>
                                    <p:animEffect transition="in" filter="fade">
                                      <p:cBhvr>
                                        <p:cTn id="17" dur="2000"/>
                                        <p:tgtEl>
                                          <p:spTgt spid="3686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9">
                                            <p:txEl>
                                              <p:pRg st="2" end="2"/>
                                            </p:txEl>
                                          </p:spTgt>
                                        </p:tgtEl>
                                        <p:attrNameLst>
                                          <p:attrName>style.visibility</p:attrName>
                                        </p:attrNameLst>
                                      </p:cBhvr>
                                      <p:to>
                                        <p:strVal val="visible"/>
                                      </p:to>
                                    </p:set>
                                    <p:animEffect transition="in" filter="fade">
                                      <p:cBhvr>
                                        <p:cTn id="22" dur="2000"/>
                                        <p:tgtEl>
                                          <p:spTgt spid="3686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869">
                                            <p:txEl>
                                              <p:pRg st="3" end="3"/>
                                            </p:txEl>
                                          </p:spTgt>
                                        </p:tgtEl>
                                        <p:attrNameLst>
                                          <p:attrName>style.visibility</p:attrName>
                                        </p:attrNameLst>
                                      </p:cBhvr>
                                      <p:to>
                                        <p:strVal val="visible"/>
                                      </p:to>
                                    </p:set>
                                    <p:animEffect transition="in" filter="fade">
                                      <p:cBhvr>
                                        <p:cTn id="27" dur="2000"/>
                                        <p:tgtEl>
                                          <p:spTgt spid="368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6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457200" y="764704"/>
            <a:ext cx="8229600" cy="1143000"/>
          </a:xfrm>
          <a:noFill/>
        </p:spPr>
        <p:txBody>
          <a:bodyPr/>
          <a:lstStyle/>
          <a:p>
            <a:pPr eaLnBrk="1" hangingPunct="1"/>
            <a:r>
              <a:rPr lang="es-CO" altLang="es-CO" b="1" dirty="0">
                <a:solidFill>
                  <a:srgbClr val="FF0000"/>
                </a:solidFill>
              </a:rPr>
              <a:t>¿A dónde ir a bucear?</a:t>
            </a:r>
          </a:p>
        </p:txBody>
      </p:sp>
      <p:sp>
        <p:nvSpPr>
          <p:cNvPr id="26629" name="Text Box 5"/>
          <p:cNvSpPr txBox="1">
            <a:spLocks noChangeArrowheads="1"/>
          </p:cNvSpPr>
          <p:nvPr/>
        </p:nvSpPr>
        <p:spPr bwMode="auto">
          <a:xfrm>
            <a:off x="684361" y="1907704"/>
            <a:ext cx="230346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49263" indent="-449263" eaLnBrk="1" hangingPunct="1">
              <a:buFontTx/>
              <a:buChar char="•"/>
            </a:pPr>
            <a:r>
              <a:rPr lang="es-CO" altLang="es-CO" sz="2400" dirty="0">
                <a:solidFill>
                  <a:srgbClr val="002060"/>
                </a:solidFill>
              </a:rPr>
              <a:t>Providencia</a:t>
            </a:r>
          </a:p>
          <a:p>
            <a:pPr marL="449263" indent="-449263" eaLnBrk="1" hangingPunct="1">
              <a:buFontTx/>
              <a:buChar char="•"/>
            </a:pPr>
            <a:r>
              <a:rPr lang="es-CO" altLang="es-CO" sz="2400" dirty="0">
                <a:solidFill>
                  <a:srgbClr val="0070C0"/>
                </a:solidFill>
              </a:rPr>
              <a:t>San Andrés</a:t>
            </a:r>
          </a:p>
          <a:p>
            <a:pPr marL="449263" indent="-449263" eaLnBrk="1" hangingPunct="1">
              <a:buFontTx/>
              <a:buChar char="•"/>
            </a:pPr>
            <a:r>
              <a:rPr lang="es-CO" altLang="es-CO" sz="2400" dirty="0">
                <a:solidFill>
                  <a:srgbClr val="002060"/>
                </a:solidFill>
              </a:rPr>
              <a:t>Santa Marta</a:t>
            </a:r>
          </a:p>
          <a:p>
            <a:pPr marL="449263" indent="-449263" eaLnBrk="1" hangingPunct="1">
              <a:buFontTx/>
              <a:buChar char="•"/>
            </a:pPr>
            <a:r>
              <a:rPr lang="es-CO" altLang="es-CO" sz="2400" dirty="0">
                <a:solidFill>
                  <a:srgbClr val="002060"/>
                </a:solidFill>
              </a:rPr>
              <a:t>Cartagena</a:t>
            </a:r>
          </a:p>
          <a:p>
            <a:pPr marL="449263" indent="-449263" eaLnBrk="1" hangingPunct="1">
              <a:buFontTx/>
              <a:buChar char="•"/>
            </a:pPr>
            <a:r>
              <a:rPr lang="es-CO" altLang="es-CO" sz="2400" dirty="0">
                <a:solidFill>
                  <a:srgbClr val="002060"/>
                </a:solidFill>
              </a:rPr>
              <a:t>Isla Fuerte</a:t>
            </a:r>
          </a:p>
          <a:p>
            <a:pPr marL="449263" indent="-449263" eaLnBrk="1" hangingPunct="1">
              <a:buFontTx/>
              <a:buChar char="•"/>
            </a:pPr>
            <a:r>
              <a:rPr lang="es-CO" altLang="es-CO" sz="2400" dirty="0">
                <a:solidFill>
                  <a:srgbClr val="002060"/>
                </a:solidFill>
              </a:rPr>
              <a:t>El Golfo</a:t>
            </a:r>
          </a:p>
          <a:p>
            <a:pPr marL="449263" indent="-449263" eaLnBrk="1" hangingPunct="1">
              <a:buFontTx/>
              <a:buChar char="•"/>
            </a:pPr>
            <a:r>
              <a:rPr lang="es-CO" altLang="es-CO" sz="2400" dirty="0">
                <a:solidFill>
                  <a:srgbClr val="002060"/>
                </a:solidFill>
              </a:rPr>
              <a:t>Capurganá</a:t>
            </a:r>
          </a:p>
          <a:p>
            <a:pPr marL="449263" indent="-449263" eaLnBrk="1" hangingPunct="1">
              <a:buFontTx/>
              <a:buChar char="•"/>
            </a:pPr>
            <a:r>
              <a:rPr lang="es-CO" altLang="es-CO" sz="2400" dirty="0">
                <a:solidFill>
                  <a:srgbClr val="002060"/>
                </a:solidFill>
              </a:rPr>
              <a:t>Bahía Solano</a:t>
            </a:r>
          </a:p>
          <a:p>
            <a:pPr marL="449263" indent="-449263" eaLnBrk="1" hangingPunct="1">
              <a:buFontTx/>
              <a:buChar char="•"/>
            </a:pPr>
            <a:r>
              <a:rPr lang="es-CO" altLang="es-CO" sz="2400" dirty="0">
                <a:solidFill>
                  <a:srgbClr val="002060"/>
                </a:solidFill>
              </a:rPr>
              <a:t>Nuquí</a:t>
            </a:r>
          </a:p>
          <a:p>
            <a:pPr marL="449263" indent="-449263" eaLnBrk="1" hangingPunct="1">
              <a:buFontTx/>
              <a:buChar char="•"/>
            </a:pPr>
            <a:r>
              <a:rPr lang="es-CO" altLang="es-CO" sz="2400" dirty="0">
                <a:solidFill>
                  <a:srgbClr val="002060"/>
                </a:solidFill>
              </a:rPr>
              <a:t>Gorgona</a:t>
            </a:r>
          </a:p>
          <a:p>
            <a:pPr marL="449263" indent="-449263" eaLnBrk="1" hangingPunct="1">
              <a:buFontTx/>
              <a:buChar char="•"/>
            </a:pPr>
            <a:r>
              <a:rPr lang="es-CO" altLang="es-CO" sz="2400" dirty="0">
                <a:solidFill>
                  <a:srgbClr val="00B0F0"/>
                </a:solidFill>
              </a:rPr>
              <a:t>Malpelo</a:t>
            </a:r>
            <a:endParaRPr lang="es-ES" altLang="es-CO" sz="2400" dirty="0">
              <a:solidFill>
                <a:srgbClr val="00B0F0"/>
              </a:solidFill>
            </a:endParaRPr>
          </a:p>
        </p:txBody>
      </p:sp>
      <p:sp>
        <p:nvSpPr>
          <p:cNvPr id="26630" name="Text Box 6"/>
          <p:cNvSpPr txBox="1">
            <a:spLocks noChangeArrowheads="1"/>
          </p:cNvSpPr>
          <p:nvPr/>
        </p:nvSpPr>
        <p:spPr bwMode="auto">
          <a:xfrm>
            <a:off x="5369371" y="6284913"/>
            <a:ext cx="2725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CO" altLang="es-CO" sz="2400" b="1" dirty="0">
                <a:solidFill>
                  <a:srgbClr val="00B0F0"/>
                </a:solidFill>
              </a:rPr>
              <a:t>¡Hay mucho más!</a:t>
            </a:r>
            <a:endParaRPr lang="es-ES" altLang="es-CO" sz="2400" b="1" dirty="0">
              <a:solidFill>
                <a:srgbClr val="00B0F0"/>
              </a:solidFill>
            </a:endParaRPr>
          </a:p>
        </p:txBody>
      </p:sp>
      <p:pic>
        <p:nvPicPr>
          <p:cNvPr id="18437" name="Picture 15" descr="Barco hundido2"/>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5292080" y="2064734"/>
            <a:ext cx="2880320" cy="3840427"/>
          </a:xfrm>
          <a:noFill/>
        </p:spPr>
      </p:pic>
    </p:spTree>
    <p:extLst>
      <p:ext uri="{BB962C8B-B14F-4D97-AF65-F5344CB8AC3E}">
        <p14:creationId xmlns:p14="http://schemas.microsoft.com/office/powerpoint/2010/main" val="1077512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2000"/>
                                        <p:tgtEl>
                                          <p:spTgt spid="2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9">
                                            <p:txEl>
                                              <p:pRg st="0" end="0"/>
                                            </p:txEl>
                                          </p:spTgt>
                                        </p:tgtEl>
                                        <p:attrNameLst>
                                          <p:attrName>style.visibility</p:attrName>
                                        </p:attrNameLst>
                                      </p:cBhvr>
                                      <p:to>
                                        <p:strVal val="visible"/>
                                      </p:to>
                                    </p:set>
                                    <p:animEffect transition="in" filter="fade">
                                      <p:cBhvr>
                                        <p:cTn id="12" dur="2000"/>
                                        <p:tgtEl>
                                          <p:spTgt spid="2662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9">
                                            <p:txEl>
                                              <p:pRg st="1" end="1"/>
                                            </p:txEl>
                                          </p:spTgt>
                                        </p:tgtEl>
                                        <p:attrNameLst>
                                          <p:attrName>style.visibility</p:attrName>
                                        </p:attrNameLst>
                                      </p:cBhvr>
                                      <p:to>
                                        <p:strVal val="visible"/>
                                      </p:to>
                                    </p:set>
                                    <p:animEffect transition="in" filter="fade">
                                      <p:cBhvr>
                                        <p:cTn id="17" dur="2000"/>
                                        <p:tgtEl>
                                          <p:spTgt spid="2662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9">
                                            <p:txEl>
                                              <p:pRg st="2" end="2"/>
                                            </p:txEl>
                                          </p:spTgt>
                                        </p:tgtEl>
                                        <p:attrNameLst>
                                          <p:attrName>style.visibility</p:attrName>
                                        </p:attrNameLst>
                                      </p:cBhvr>
                                      <p:to>
                                        <p:strVal val="visible"/>
                                      </p:to>
                                    </p:set>
                                    <p:animEffect transition="in" filter="fade">
                                      <p:cBhvr>
                                        <p:cTn id="22" dur="2000"/>
                                        <p:tgtEl>
                                          <p:spTgt spid="2662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29">
                                            <p:txEl>
                                              <p:pRg st="3" end="3"/>
                                            </p:txEl>
                                          </p:spTgt>
                                        </p:tgtEl>
                                        <p:attrNameLst>
                                          <p:attrName>style.visibility</p:attrName>
                                        </p:attrNameLst>
                                      </p:cBhvr>
                                      <p:to>
                                        <p:strVal val="visible"/>
                                      </p:to>
                                    </p:set>
                                    <p:animEffect transition="in" filter="fade">
                                      <p:cBhvr>
                                        <p:cTn id="27" dur="2000"/>
                                        <p:tgtEl>
                                          <p:spTgt spid="2662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629">
                                            <p:txEl>
                                              <p:pRg st="4" end="4"/>
                                            </p:txEl>
                                          </p:spTgt>
                                        </p:tgtEl>
                                        <p:attrNameLst>
                                          <p:attrName>style.visibility</p:attrName>
                                        </p:attrNameLst>
                                      </p:cBhvr>
                                      <p:to>
                                        <p:strVal val="visible"/>
                                      </p:to>
                                    </p:set>
                                    <p:animEffect transition="in" filter="fade">
                                      <p:cBhvr>
                                        <p:cTn id="32" dur="2000"/>
                                        <p:tgtEl>
                                          <p:spTgt spid="2662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629">
                                            <p:txEl>
                                              <p:pRg st="5" end="5"/>
                                            </p:txEl>
                                          </p:spTgt>
                                        </p:tgtEl>
                                        <p:attrNameLst>
                                          <p:attrName>style.visibility</p:attrName>
                                        </p:attrNameLst>
                                      </p:cBhvr>
                                      <p:to>
                                        <p:strVal val="visible"/>
                                      </p:to>
                                    </p:set>
                                    <p:animEffect transition="in" filter="fade">
                                      <p:cBhvr>
                                        <p:cTn id="37" dur="2000"/>
                                        <p:tgtEl>
                                          <p:spTgt spid="2662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629">
                                            <p:txEl>
                                              <p:pRg st="6" end="6"/>
                                            </p:txEl>
                                          </p:spTgt>
                                        </p:tgtEl>
                                        <p:attrNameLst>
                                          <p:attrName>style.visibility</p:attrName>
                                        </p:attrNameLst>
                                      </p:cBhvr>
                                      <p:to>
                                        <p:strVal val="visible"/>
                                      </p:to>
                                    </p:set>
                                    <p:animEffect transition="in" filter="fade">
                                      <p:cBhvr>
                                        <p:cTn id="42" dur="2000"/>
                                        <p:tgtEl>
                                          <p:spTgt spid="2662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629">
                                            <p:txEl>
                                              <p:pRg st="7" end="7"/>
                                            </p:txEl>
                                          </p:spTgt>
                                        </p:tgtEl>
                                        <p:attrNameLst>
                                          <p:attrName>style.visibility</p:attrName>
                                        </p:attrNameLst>
                                      </p:cBhvr>
                                      <p:to>
                                        <p:strVal val="visible"/>
                                      </p:to>
                                    </p:set>
                                    <p:animEffect transition="in" filter="fade">
                                      <p:cBhvr>
                                        <p:cTn id="47" dur="2000"/>
                                        <p:tgtEl>
                                          <p:spTgt spid="2662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6629">
                                            <p:txEl>
                                              <p:pRg st="8" end="8"/>
                                            </p:txEl>
                                          </p:spTgt>
                                        </p:tgtEl>
                                        <p:attrNameLst>
                                          <p:attrName>style.visibility</p:attrName>
                                        </p:attrNameLst>
                                      </p:cBhvr>
                                      <p:to>
                                        <p:strVal val="visible"/>
                                      </p:to>
                                    </p:set>
                                    <p:animEffect transition="in" filter="fade">
                                      <p:cBhvr>
                                        <p:cTn id="52" dur="2000"/>
                                        <p:tgtEl>
                                          <p:spTgt spid="26629">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6629">
                                            <p:txEl>
                                              <p:pRg st="9" end="9"/>
                                            </p:txEl>
                                          </p:spTgt>
                                        </p:tgtEl>
                                        <p:attrNameLst>
                                          <p:attrName>style.visibility</p:attrName>
                                        </p:attrNameLst>
                                      </p:cBhvr>
                                      <p:to>
                                        <p:strVal val="visible"/>
                                      </p:to>
                                    </p:set>
                                    <p:animEffect transition="in" filter="fade">
                                      <p:cBhvr>
                                        <p:cTn id="57" dur="2000"/>
                                        <p:tgtEl>
                                          <p:spTgt spid="26629">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6629">
                                            <p:txEl>
                                              <p:pRg st="10" end="10"/>
                                            </p:txEl>
                                          </p:spTgt>
                                        </p:tgtEl>
                                        <p:attrNameLst>
                                          <p:attrName>style.visibility</p:attrName>
                                        </p:attrNameLst>
                                      </p:cBhvr>
                                      <p:to>
                                        <p:strVal val="visible"/>
                                      </p:to>
                                    </p:set>
                                    <p:animEffect transition="in" filter="fade">
                                      <p:cBhvr>
                                        <p:cTn id="62" dur="2000"/>
                                        <p:tgtEl>
                                          <p:spTgt spid="26629">
                                            <p:txEl>
                                              <p:pRg st="10" end="10"/>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6630"/>
                                        </p:tgtEl>
                                        <p:attrNameLst>
                                          <p:attrName>style.visibility</p:attrName>
                                        </p:attrNameLst>
                                      </p:cBhvr>
                                      <p:to>
                                        <p:strVal val="visible"/>
                                      </p:to>
                                    </p:set>
                                    <p:animEffect transition="in" filter="fade">
                                      <p:cBhvr>
                                        <p:cTn id="65" dur="20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build="p"/>
      <p:bldP spid="266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395536" y="764704"/>
            <a:ext cx="8229600" cy="1143000"/>
          </a:xfrm>
          <a:noFill/>
        </p:spPr>
        <p:txBody>
          <a:bodyPr>
            <a:normAutofit fontScale="90000"/>
          </a:bodyPr>
          <a:lstStyle/>
          <a:p>
            <a:pPr eaLnBrk="1" hangingPunct="1"/>
            <a:r>
              <a:rPr lang="es-CO" altLang="es-CO" b="1" dirty="0">
                <a:solidFill>
                  <a:srgbClr val="FF0000"/>
                </a:solidFill>
              </a:rPr>
              <a:t>Programemos nuestra salida de certificación</a:t>
            </a:r>
            <a:endParaRPr lang="es-ES" altLang="es-CO" b="1" dirty="0">
              <a:solidFill>
                <a:srgbClr val="FF0000"/>
              </a:solidFill>
            </a:endParaRPr>
          </a:p>
        </p:txBody>
      </p:sp>
      <p:sp>
        <p:nvSpPr>
          <p:cNvPr id="36869" name="Rectangle 5"/>
          <p:cNvSpPr>
            <a:spLocks noGrp="1" noChangeArrowheads="1"/>
          </p:cNvSpPr>
          <p:nvPr>
            <p:ph type="body" sz="half" idx="1"/>
          </p:nvPr>
        </p:nvSpPr>
        <p:spPr>
          <a:xfrm>
            <a:off x="323528" y="2889336"/>
            <a:ext cx="3744416" cy="1656184"/>
          </a:xfrm>
          <a:noFill/>
        </p:spPr>
        <p:txBody>
          <a:bodyPr>
            <a:normAutofit/>
          </a:bodyPr>
          <a:lstStyle/>
          <a:p>
            <a:pPr eaLnBrk="1" hangingPunct="1"/>
            <a:r>
              <a:rPr lang="es-CO" altLang="es-CO" sz="2800" dirty="0">
                <a:solidFill>
                  <a:srgbClr val="002060"/>
                </a:solidFill>
              </a:rPr>
              <a:t>Destino</a:t>
            </a:r>
          </a:p>
          <a:p>
            <a:pPr eaLnBrk="1" hangingPunct="1"/>
            <a:r>
              <a:rPr lang="es-CO" altLang="es-CO" sz="2800" dirty="0">
                <a:solidFill>
                  <a:srgbClr val="002060"/>
                </a:solidFill>
              </a:rPr>
              <a:t>Fecha</a:t>
            </a:r>
          </a:p>
          <a:p>
            <a:pPr eaLnBrk="1" hangingPunct="1"/>
            <a:r>
              <a:rPr lang="es-CO" altLang="es-CO" sz="2800" dirty="0">
                <a:solidFill>
                  <a:srgbClr val="002060"/>
                </a:solidFill>
              </a:rPr>
              <a:t>Presupuesto</a:t>
            </a:r>
            <a:endParaRPr lang="es-ES" altLang="es-CO" sz="2800" dirty="0">
              <a:solidFill>
                <a:srgbClr val="002060"/>
              </a:solidFill>
            </a:endParaRPr>
          </a:p>
        </p:txBody>
      </p:sp>
      <p:pic>
        <p:nvPicPr>
          <p:cNvPr id="2" name="1 Image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16016" y="2406983"/>
            <a:ext cx="3494522" cy="2620891"/>
          </a:xfrm>
          <a:prstGeom prst="rect">
            <a:avLst/>
          </a:prstGeom>
        </p:spPr>
      </p:pic>
    </p:spTree>
    <p:extLst>
      <p:ext uri="{BB962C8B-B14F-4D97-AF65-F5344CB8AC3E}">
        <p14:creationId xmlns:p14="http://schemas.microsoft.com/office/powerpoint/2010/main" val="3158880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fade">
                                      <p:cBhvr>
                                        <p:cTn id="7" dur="2000"/>
                                        <p:tgtEl>
                                          <p:spTgt spid="368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9">
                                            <p:txEl>
                                              <p:pRg st="0" end="0"/>
                                            </p:txEl>
                                          </p:spTgt>
                                        </p:tgtEl>
                                        <p:attrNameLst>
                                          <p:attrName>style.visibility</p:attrName>
                                        </p:attrNameLst>
                                      </p:cBhvr>
                                      <p:to>
                                        <p:strVal val="visible"/>
                                      </p:to>
                                    </p:set>
                                    <p:animEffect transition="in" filter="fade">
                                      <p:cBhvr>
                                        <p:cTn id="12" dur="2000"/>
                                        <p:tgtEl>
                                          <p:spTgt spid="3686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9">
                                            <p:txEl>
                                              <p:pRg st="1" end="1"/>
                                            </p:txEl>
                                          </p:spTgt>
                                        </p:tgtEl>
                                        <p:attrNameLst>
                                          <p:attrName>style.visibility</p:attrName>
                                        </p:attrNameLst>
                                      </p:cBhvr>
                                      <p:to>
                                        <p:strVal val="visible"/>
                                      </p:to>
                                    </p:set>
                                    <p:animEffect transition="in" filter="fade">
                                      <p:cBhvr>
                                        <p:cTn id="17" dur="2000"/>
                                        <p:tgtEl>
                                          <p:spTgt spid="3686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9">
                                            <p:txEl>
                                              <p:pRg st="2" end="2"/>
                                            </p:txEl>
                                          </p:spTgt>
                                        </p:tgtEl>
                                        <p:attrNameLst>
                                          <p:attrName>style.visibility</p:attrName>
                                        </p:attrNameLst>
                                      </p:cBhvr>
                                      <p:to>
                                        <p:strVal val="visible"/>
                                      </p:to>
                                    </p:set>
                                    <p:animEffect transition="in" filter="fade">
                                      <p:cBhvr>
                                        <p:cTn id="22" dur="2000"/>
                                        <p:tgtEl>
                                          <p:spTgt spid="368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6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solidFill>
                  <a:srgbClr val="FF0000"/>
                </a:solidFill>
              </a:rPr>
              <a:t>Muchas gracias</a:t>
            </a:r>
          </a:p>
        </p:txBody>
      </p:sp>
      <p:sp>
        <p:nvSpPr>
          <p:cNvPr id="3" name="2 Marcador de contenido"/>
          <p:cNvSpPr>
            <a:spLocks noGrp="1"/>
          </p:cNvSpPr>
          <p:nvPr>
            <p:ph idx="1"/>
          </p:nvPr>
        </p:nvSpPr>
        <p:spPr>
          <a:xfrm>
            <a:off x="457200" y="2695609"/>
            <a:ext cx="4906888" cy="2520280"/>
          </a:xfrm>
        </p:spPr>
        <p:txBody>
          <a:bodyPr/>
          <a:lstStyle/>
          <a:p>
            <a:r>
              <a:rPr lang="es-CO" dirty="0">
                <a:solidFill>
                  <a:srgbClr val="0070C0"/>
                </a:solidFill>
              </a:rPr>
              <a:t>Fecha de inicio</a:t>
            </a:r>
          </a:p>
          <a:p>
            <a:r>
              <a:rPr lang="es-CO" dirty="0">
                <a:solidFill>
                  <a:srgbClr val="0070C0"/>
                </a:solidFill>
              </a:rPr>
              <a:t>Horario</a:t>
            </a:r>
          </a:p>
          <a:p>
            <a:r>
              <a:rPr lang="es-CO" dirty="0">
                <a:solidFill>
                  <a:srgbClr val="0070C0"/>
                </a:solidFill>
              </a:rPr>
              <a:t>Salida al mar</a:t>
            </a:r>
          </a:p>
          <a:p>
            <a:r>
              <a:rPr lang="es-CO" dirty="0">
                <a:solidFill>
                  <a:srgbClr val="0070C0"/>
                </a:solidFill>
              </a:rPr>
              <a:t>Entrega de materiales</a:t>
            </a:r>
          </a:p>
        </p:txBody>
      </p:sp>
      <p:pic>
        <p:nvPicPr>
          <p:cNvPr id="4" name="3 Imagen"/>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16016" y="2538282"/>
            <a:ext cx="3779912" cy="2834934"/>
          </a:xfrm>
          <a:prstGeom prst="rect">
            <a:avLst/>
          </a:prstGeom>
        </p:spPr>
      </p:pic>
    </p:spTree>
    <p:extLst>
      <p:ext uri="{BB962C8B-B14F-4D97-AF65-F5344CB8AC3E}">
        <p14:creationId xmlns:p14="http://schemas.microsoft.com/office/powerpoint/2010/main" val="5554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252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8313" y="1412875"/>
            <a:ext cx="8229600" cy="1143000"/>
          </a:xfrm>
          <a:noFill/>
        </p:spPr>
        <p:txBody>
          <a:bodyPr/>
          <a:lstStyle/>
          <a:p>
            <a:pPr eaLnBrk="1" hangingPunct="1"/>
            <a:r>
              <a:rPr lang="es-CO" altLang="es-CO" b="1" dirty="0">
                <a:solidFill>
                  <a:srgbClr val="002060"/>
                </a:solidFill>
              </a:rPr>
              <a:t>Presentación alumnos</a:t>
            </a:r>
            <a:endParaRPr lang="es-ES" altLang="es-CO" b="1" dirty="0">
              <a:solidFill>
                <a:srgbClr val="002060"/>
              </a:solidFill>
            </a:endParaRPr>
          </a:p>
        </p:txBody>
      </p:sp>
      <p:sp>
        <p:nvSpPr>
          <p:cNvPr id="6149" name="Rectangle 5"/>
          <p:cNvSpPr>
            <a:spLocks noGrp="1" noChangeArrowheads="1"/>
          </p:cNvSpPr>
          <p:nvPr>
            <p:ph type="body" sz="half" idx="1"/>
          </p:nvPr>
        </p:nvSpPr>
        <p:spPr>
          <a:xfrm>
            <a:off x="34925" y="2781300"/>
            <a:ext cx="5111750" cy="3671888"/>
          </a:xfrm>
          <a:noFill/>
        </p:spPr>
        <p:txBody>
          <a:bodyPr/>
          <a:lstStyle/>
          <a:p>
            <a:pPr eaLnBrk="1" hangingPunct="1">
              <a:buFont typeface="Wingdings" pitchFamily="2" charset="2"/>
              <a:buChar char="J"/>
            </a:pPr>
            <a:r>
              <a:rPr lang="es-CO" altLang="es-CO" sz="2800" dirty="0">
                <a:solidFill>
                  <a:srgbClr val="0070C0"/>
                </a:solidFill>
              </a:rPr>
              <a:t>Nombre</a:t>
            </a:r>
          </a:p>
          <a:p>
            <a:pPr eaLnBrk="1" hangingPunct="1">
              <a:buFont typeface="Wingdings" pitchFamily="2" charset="2"/>
              <a:buChar char="J"/>
            </a:pPr>
            <a:r>
              <a:rPr lang="es-CO" altLang="es-CO" sz="2800" dirty="0">
                <a:solidFill>
                  <a:srgbClr val="0070C0"/>
                </a:solidFill>
              </a:rPr>
              <a:t>¿Qué lo/a motiva a tomar este curso?</a:t>
            </a:r>
          </a:p>
          <a:p>
            <a:pPr eaLnBrk="1" hangingPunct="1">
              <a:buFont typeface="Wingdings" pitchFamily="2" charset="2"/>
              <a:buChar char="J"/>
            </a:pPr>
            <a:r>
              <a:rPr lang="es-CO" altLang="es-CO" sz="2800" dirty="0">
                <a:solidFill>
                  <a:srgbClr val="0070C0"/>
                </a:solidFill>
              </a:rPr>
              <a:t>¿Tiene experiencia?</a:t>
            </a:r>
          </a:p>
          <a:p>
            <a:pPr eaLnBrk="1" hangingPunct="1">
              <a:buFont typeface="Wingdings" pitchFamily="2" charset="2"/>
              <a:buChar char="J"/>
            </a:pPr>
            <a:r>
              <a:rPr lang="es-CO" altLang="es-CO" sz="2800" dirty="0">
                <a:solidFill>
                  <a:srgbClr val="0070C0"/>
                </a:solidFill>
              </a:rPr>
              <a:t>¿Qué espera de este curso? </a:t>
            </a:r>
          </a:p>
          <a:p>
            <a:pPr eaLnBrk="1" hangingPunct="1">
              <a:buFont typeface="Wingdings" pitchFamily="2" charset="2"/>
              <a:buChar char="J"/>
            </a:pPr>
            <a:r>
              <a:rPr lang="es-CO" altLang="es-CO" sz="2800" dirty="0">
                <a:solidFill>
                  <a:srgbClr val="0070C0"/>
                </a:solidFill>
              </a:rPr>
              <a:t>Pasatiempos</a:t>
            </a:r>
          </a:p>
          <a:p>
            <a:pPr eaLnBrk="1" hangingPunct="1">
              <a:buFont typeface="Wingdings" pitchFamily="2" charset="2"/>
              <a:buChar char="J"/>
            </a:pPr>
            <a:r>
              <a:rPr lang="es-CO" altLang="es-CO" sz="2800" dirty="0">
                <a:solidFill>
                  <a:srgbClr val="0070C0"/>
                </a:solidFill>
              </a:rPr>
              <a:t>Datos de interés</a:t>
            </a:r>
            <a:endParaRPr lang="es-ES" altLang="es-CO" b="1" dirty="0">
              <a:solidFill>
                <a:srgbClr val="0070C0"/>
              </a:solidFill>
            </a:endParaRPr>
          </a:p>
        </p:txBody>
      </p:sp>
      <p:pic>
        <p:nvPicPr>
          <p:cNvPr id="7172" name="1 Image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auto">
          <a:xfrm>
            <a:off x="5113867" y="3173413"/>
            <a:ext cx="3850216" cy="28876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2692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800" decel="100000"/>
                                        <p:tgtEl>
                                          <p:spTgt spid="6148"/>
                                        </p:tgtEl>
                                      </p:cBhvr>
                                    </p:animEffect>
                                    <p:anim calcmode="lin" valueType="num">
                                      <p:cBhvr>
                                        <p:cTn id="8" dur="800" decel="100000" fill="hold"/>
                                        <p:tgtEl>
                                          <p:spTgt spid="6148"/>
                                        </p:tgtEl>
                                        <p:attrNameLst>
                                          <p:attrName>style.rotation</p:attrName>
                                        </p:attrNameLst>
                                      </p:cBhvr>
                                      <p:tavLst>
                                        <p:tav tm="0">
                                          <p:val>
                                            <p:fltVal val="-90"/>
                                          </p:val>
                                        </p:tav>
                                        <p:tav tm="100000">
                                          <p:val>
                                            <p:fltVal val="0"/>
                                          </p:val>
                                        </p:tav>
                                      </p:tavLst>
                                    </p:anim>
                                    <p:anim calcmode="lin" valueType="num">
                                      <p:cBhvr>
                                        <p:cTn id="9" dur="800" decel="100000" fill="hold"/>
                                        <p:tgtEl>
                                          <p:spTgt spid="6148"/>
                                        </p:tgtEl>
                                        <p:attrNameLst>
                                          <p:attrName>ppt_x</p:attrName>
                                        </p:attrNameLst>
                                      </p:cBhvr>
                                      <p:tavLst>
                                        <p:tav tm="0">
                                          <p:val>
                                            <p:strVal val="#ppt_x+0.4"/>
                                          </p:val>
                                        </p:tav>
                                        <p:tav tm="100000">
                                          <p:val>
                                            <p:strVal val="#ppt_x-0.05"/>
                                          </p:val>
                                        </p:tav>
                                      </p:tavLst>
                                    </p:anim>
                                    <p:anim calcmode="lin" valueType="num">
                                      <p:cBhvr>
                                        <p:cTn id="10" dur="800" decel="100000" fill="hold"/>
                                        <p:tgtEl>
                                          <p:spTgt spid="614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149">
                                            <p:txEl>
                                              <p:pRg st="0" end="0"/>
                                            </p:txEl>
                                          </p:spTgt>
                                        </p:tgtEl>
                                        <p:attrNameLst>
                                          <p:attrName>style.visibility</p:attrName>
                                        </p:attrNameLst>
                                      </p:cBhvr>
                                      <p:to>
                                        <p:strVal val="visible"/>
                                      </p:to>
                                    </p:set>
                                    <p:animEffect transition="in" filter="fade">
                                      <p:cBhvr>
                                        <p:cTn id="17" dur="1000"/>
                                        <p:tgtEl>
                                          <p:spTgt spid="6149">
                                            <p:txEl>
                                              <p:pRg st="0" end="0"/>
                                            </p:txEl>
                                          </p:spTgt>
                                        </p:tgtEl>
                                      </p:cBhvr>
                                    </p:animEffect>
                                    <p:anim calcmode="lin" valueType="num">
                                      <p:cBhvr>
                                        <p:cTn id="18" dur="1000" fill="hold"/>
                                        <p:tgtEl>
                                          <p:spTgt spid="614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149">
                                            <p:txEl>
                                              <p:pRg st="0" end="0"/>
                                            </p:txEl>
                                          </p:spTgt>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000"/>
                            </p:stCondLst>
                            <p:childTnLst>
                              <p:par>
                                <p:cTn id="21" presetID="47" presetClass="entr" presetSubtype="0" fill="hold" grpId="0" nodeType="afterEffect">
                                  <p:stCondLst>
                                    <p:cond delay="0"/>
                                  </p:stCondLst>
                                  <p:childTnLst>
                                    <p:set>
                                      <p:cBhvr>
                                        <p:cTn id="22" dur="1" fill="hold">
                                          <p:stCondLst>
                                            <p:cond delay="0"/>
                                          </p:stCondLst>
                                        </p:cTn>
                                        <p:tgtEl>
                                          <p:spTgt spid="6149">
                                            <p:txEl>
                                              <p:pRg st="1" end="1"/>
                                            </p:txEl>
                                          </p:spTgt>
                                        </p:tgtEl>
                                        <p:attrNameLst>
                                          <p:attrName>style.visibility</p:attrName>
                                        </p:attrNameLst>
                                      </p:cBhvr>
                                      <p:to>
                                        <p:strVal val="visible"/>
                                      </p:to>
                                    </p:set>
                                    <p:animEffect transition="in" filter="fade">
                                      <p:cBhvr>
                                        <p:cTn id="23" dur="1000"/>
                                        <p:tgtEl>
                                          <p:spTgt spid="6149">
                                            <p:txEl>
                                              <p:pRg st="1" end="1"/>
                                            </p:txEl>
                                          </p:spTgt>
                                        </p:tgtEl>
                                      </p:cBhvr>
                                    </p:animEffect>
                                    <p:anim calcmode="lin" valueType="num">
                                      <p:cBhvr>
                                        <p:cTn id="24" dur="1000" fill="hold"/>
                                        <p:tgtEl>
                                          <p:spTgt spid="614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6149">
                                            <p:txEl>
                                              <p:pRg st="1" end="1"/>
                                            </p:txEl>
                                          </p:spTgt>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2000"/>
                            </p:stCondLst>
                            <p:childTnLst>
                              <p:par>
                                <p:cTn id="27" presetID="47" presetClass="entr" presetSubtype="0" fill="hold" grpId="0" nodeType="afterEffect">
                                  <p:stCondLst>
                                    <p:cond delay="0"/>
                                  </p:stCondLst>
                                  <p:childTnLst>
                                    <p:set>
                                      <p:cBhvr>
                                        <p:cTn id="28" dur="1" fill="hold">
                                          <p:stCondLst>
                                            <p:cond delay="0"/>
                                          </p:stCondLst>
                                        </p:cTn>
                                        <p:tgtEl>
                                          <p:spTgt spid="6149">
                                            <p:txEl>
                                              <p:pRg st="2" end="2"/>
                                            </p:txEl>
                                          </p:spTgt>
                                        </p:tgtEl>
                                        <p:attrNameLst>
                                          <p:attrName>style.visibility</p:attrName>
                                        </p:attrNameLst>
                                      </p:cBhvr>
                                      <p:to>
                                        <p:strVal val="visible"/>
                                      </p:to>
                                    </p:set>
                                    <p:animEffect transition="in" filter="fade">
                                      <p:cBhvr>
                                        <p:cTn id="29" dur="1000"/>
                                        <p:tgtEl>
                                          <p:spTgt spid="6149">
                                            <p:txEl>
                                              <p:pRg st="2" end="2"/>
                                            </p:txEl>
                                          </p:spTgt>
                                        </p:tgtEl>
                                      </p:cBhvr>
                                    </p:animEffect>
                                    <p:anim calcmode="lin" valueType="num">
                                      <p:cBhvr>
                                        <p:cTn id="30" dur="1000" fill="hold"/>
                                        <p:tgtEl>
                                          <p:spTgt spid="614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6149">
                                            <p:txEl>
                                              <p:pRg st="2" end="2"/>
                                            </p:txEl>
                                          </p:spTgt>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3000"/>
                            </p:stCondLst>
                            <p:childTnLst>
                              <p:par>
                                <p:cTn id="33" presetID="47" presetClass="entr" presetSubtype="0" fill="hold" grpId="0" nodeType="afterEffect">
                                  <p:stCondLst>
                                    <p:cond delay="0"/>
                                  </p:stCondLst>
                                  <p:childTnLst>
                                    <p:set>
                                      <p:cBhvr>
                                        <p:cTn id="34" dur="1" fill="hold">
                                          <p:stCondLst>
                                            <p:cond delay="0"/>
                                          </p:stCondLst>
                                        </p:cTn>
                                        <p:tgtEl>
                                          <p:spTgt spid="6149">
                                            <p:txEl>
                                              <p:pRg st="3" end="3"/>
                                            </p:txEl>
                                          </p:spTgt>
                                        </p:tgtEl>
                                        <p:attrNameLst>
                                          <p:attrName>style.visibility</p:attrName>
                                        </p:attrNameLst>
                                      </p:cBhvr>
                                      <p:to>
                                        <p:strVal val="visible"/>
                                      </p:to>
                                    </p:set>
                                    <p:animEffect transition="in" filter="fade">
                                      <p:cBhvr>
                                        <p:cTn id="35" dur="1000"/>
                                        <p:tgtEl>
                                          <p:spTgt spid="6149">
                                            <p:txEl>
                                              <p:pRg st="3" end="3"/>
                                            </p:txEl>
                                          </p:spTgt>
                                        </p:tgtEl>
                                      </p:cBhvr>
                                    </p:animEffect>
                                    <p:anim calcmode="lin" valueType="num">
                                      <p:cBhvr>
                                        <p:cTn id="36" dur="1000" fill="hold"/>
                                        <p:tgtEl>
                                          <p:spTgt spid="614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149">
                                            <p:txEl>
                                              <p:pRg st="3" end="3"/>
                                            </p:txEl>
                                          </p:spTgt>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4000"/>
                            </p:stCondLst>
                            <p:childTnLst>
                              <p:par>
                                <p:cTn id="39" presetID="47" presetClass="entr" presetSubtype="0" fill="hold" grpId="0" nodeType="afterEffect">
                                  <p:stCondLst>
                                    <p:cond delay="0"/>
                                  </p:stCondLst>
                                  <p:childTnLst>
                                    <p:set>
                                      <p:cBhvr>
                                        <p:cTn id="40" dur="1" fill="hold">
                                          <p:stCondLst>
                                            <p:cond delay="0"/>
                                          </p:stCondLst>
                                        </p:cTn>
                                        <p:tgtEl>
                                          <p:spTgt spid="6149">
                                            <p:txEl>
                                              <p:pRg st="4" end="4"/>
                                            </p:txEl>
                                          </p:spTgt>
                                        </p:tgtEl>
                                        <p:attrNameLst>
                                          <p:attrName>style.visibility</p:attrName>
                                        </p:attrNameLst>
                                      </p:cBhvr>
                                      <p:to>
                                        <p:strVal val="visible"/>
                                      </p:to>
                                    </p:set>
                                    <p:animEffect transition="in" filter="fade">
                                      <p:cBhvr>
                                        <p:cTn id="41" dur="1000"/>
                                        <p:tgtEl>
                                          <p:spTgt spid="6149">
                                            <p:txEl>
                                              <p:pRg st="4" end="4"/>
                                            </p:txEl>
                                          </p:spTgt>
                                        </p:tgtEl>
                                      </p:cBhvr>
                                    </p:animEffect>
                                    <p:anim calcmode="lin" valueType="num">
                                      <p:cBhvr>
                                        <p:cTn id="42" dur="1000" fill="hold"/>
                                        <p:tgtEl>
                                          <p:spTgt spid="6149">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6149">
                                            <p:txEl>
                                              <p:pRg st="4" end="4"/>
                                            </p:txEl>
                                          </p:spTgt>
                                        </p:tgtEl>
                                        <p:attrNameLst>
                                          <p:attrName>ppt_y</p:attrName>
                                        </p:attrNameLst>
                                      </p:cBhvr>
                                      <p:tavLst>
                                        <p:tav tm="0">
                                          <p:val>
                                            <p:strVal val="#ppt_y-.1"/>
                                          </p:val>
                                        </p:tav>
                                        <p:tav tm="100000">
                                          <p:val>
                                            <p:strVal val="#ppt_y"/>
                                          </p:val>
                                        </p:tav>
                                      </p:tavLst>
                                    </p:anim>
                                  </p:childTnLst>
                                </p:cTn>
                              </p:par>
                            </p:childTnLst>
                          </p:cTn>
                        </p:par>
                        <p:par>
                          <p:cTn id="44" fill="hold" nodeType="afterGroup">
                            <p:stCondLst>
                              <p:cond delay="5000"/>
                            </p:stCondLst>
                            <p:childTnLst>
                              <p:par>
                                <p:cTn id="45" presetID="47" presetClass="entr" presetSubtype="0" fill="hold" grpId="0" nodeType="afterEffect">
                                  <p:stCondLst>
                                    <p:cond delay="0"/>
                                  </p:stCondLst>
                                  <p:childTnLst>
                                    <p:set>
                                      <p:cBhvr>
                                        <p:cTn id="46" dur="1" fill="hold">
                                          <p:stCondLst>
                                            <p:cond delay="0"/>
                                          </p:stCondLst>
                                        </p:cTn>
                                        <p:tgtEl>
                                          <p:spTgt spid="6149">
                                            <p:txEl>
                                              <p:pRg st="5" end="5"/>
                                            </p:txEl>
                                          </p:spTgt>
                                        </p:tgtEl>
                                        <p:attrNameLst>
                                          <p:attrName>style.visibility</p:attrName>
                                        </p:attrNameLst>
                                      </p:cBhvr>
                                      <p:to>
                                        <p:strVal val="visible"/>
                                      </p:to>
                                    </p:set>
                                    <p:animEffect transition="in" filter="fade">
                                      <p:cBhvr>
                                        <p:cTn id="47" dur="1000"/>
                                        <p:tgtEl>
                                          <p:spTgt spid="6149">
                                            <p:txEl>
                                              <p:pRg st="5" end="5"/>
                                            </p:txEl>
                                          </p:spTgt>
                                        </p:tgtEl>
                                      </p:cBhvr>
                                    </p:animEffect>
                                    <p:anim calcmode="lin" valueType="num">
                                      <p:cBhvr>
                                        <p:cTn id="48" dur="1000" fill="hold"/>
                                        <p:tgtEl>
                                          <p:spTgt spid="6149">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614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8313" y="1412875"/>
            <a:ext cx="8229600" cy="1143000"/>
          </a:xfrm>
          <a:noFill/>
        </p:spPr>
        <p:txBody>
          <a:bodyPr/>
          <a:lstStyle/>
          <a:p>
            <a:r>
              <a:rPr lang="es-CO" altLang="es-CO" b="1" dirty="0">
                <a:solidFill>
                  <a:srgbClr val="0070C0"/>
                </a:solidFill>
              </a:rPr>
              <a:t>¿Quiénes son sus docentes?</a:t>
            </a:r>
            <a:endParaRPr lang="es-ES" altLang="es-CO" b="1" dirty="0">
              <a:solidFill>
                <a:srgbClr val="0070C0"/>
              </a:solidFill>
            </a:endParaRPr>
          </a:p>
        </p:txBody>
      </p:sp>
      <p:sp>
        <p:nvSpPr>
          <p:cNvPr id="5" name="Rectangle 5"/>
          <p:cNvSpPr txBox="1">
            <a:spLocks noChangeArrowheads="1"/>
          </p:cNvSpPr>
          <p:nvPr/>
        </p:nvSpPr>
        <p:spPr>
          <a:xfrm>
            <a:off x="893763" y="3603625"/>
            <a:ext cx="4038600" cy="1684338"/>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itchFamily="2" charset="2"/>
              <a:buChar char="ü"/>
            </a:pPr>
            <a:r>
              <a:rPr lang="es-CO" altLang="es-CO" sz="2800" b="1">
                <a:solidFill>
                  <a:srgbClr val="002060"/>
                </a:solidFill>
              </a:rPr>
              <a:t>Experiencia</a:t>
            </a:r>
          </a:p>
          <a:p>
            <a:pPr>
              <a:buFont typeface="Wingdings" pitchFamily="2" charset="2"/>
              <a:buChar char="ü"/>
            </a:pPr>
            <a:r>
              <a:rPr lang="es-CO" altLang="es-CO" sz="2800" b="1">
                <a:solidFill>
                  <a:srgbClr val="002060"/>
                </a:solidFill>
              </a:rPr>
              <a:t>Calificaciones</a:t>
            </a:r>
          </a:p>
          <a:p>
            <a:pPr>
              <a:buFont typeface="Wingdings" pitchFamily="2" charset="2"/>
              <a:buChar char="ü"/>
            </a:pPr>
            <a:r>
              <a:rPr lang="es-CO" altLang="es-CO" sz="2800" b="1">
                <a:solidFill>
                  <a:srgbClr val="002060"/>
                </a:solidFill>
              </a:rPr>
              <a:t>Datos de Interés</a:t>
            </a:r>
          </a:p>
          <a:p>
            <a:pPr>
              <a:buFont typeface="Wingdings" pitchFamily="2" charset="2"/>
              <a:buChar char="ü"/>
            </a:pPr>
            <a:endParaRPr lang="es-ES" altLang="es-CO" sz="2800" dirty="0">
              <a:solidFill>
                <a:srgbClr val="002060"/>
              </a:solidFill>
            </a:endParaRPr>
          </a:p>
        </p:txBody>
      </p:sp>
      <p:pic>
        <p:nvPicPr>
          <p:cNvPr id="7" name="Picture 16" descr="Desplazamiento"/>
          <p:cNvPicPr>
            <a:picLocks noGrp="1" noChangeAspect="1" noChangeArrowheads="1"/>
          </p:cNvPicPr>
          <p:nvPr>
            <p:ph sz="half" idx="4294967295"/>
          </p:nvPr>
        </p:nvPicPr>
        <p:blipFill>
          <a:blip r:embed="rId3" cstate="email">
            <a:extLst>
              <a:ext uri="{28A0092B-C50C-407E-A947-70E740481C1C}">
                <a14:useLocalDpi xmlns:a14="http://schemas.microsoft.com/office/drawing/2010/main"/>
              </a:ext>
            </a:extLst>
          </a:blip>
          <a:srcRect/>
          <a:stretch>
            <a:fillRect/>
          </a:stretch>
        </p:blipFill>
        <p:spPr>
          <a:xfrm>
            <a:off x="4572000" y="3306763"/>
            <a:ext cx="4038600" cy="2278063"/>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extLst>
      <p:ext uri="{BB962C8B-B14F-4D97-AF65-F5344CB8AC3E}">
        <p14:creationId xmlns:p14="http://schemas.microsoft.com/office/powerpoint/2010/main" val="856799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800" decel="100000"/>
                                        <p:tgtEl>
                                          <p:spTgt spid="6148"/>
                                        </p:tgtEl>
                                      </p:cBhvr>
                                    </p:animEffect>
                                    <p:anim calcmode="lin" valueType="num">
                                      <p:cBhvr>
                                        <p:cTn id="8" dur="800" decel="100000" fill="hold"/>
                                        <p:tgtEl>
                                          <p:spTgt spid="6148"/>
                                        </p:tgtEl>
                                        <p:attrNameLst>
                                          <p:attrName>style.rotation</p:attrName>
                                        </p:attrNameLst>
                                      </p:cBhvr>
                                      <p:tavLst>
                                        <p:tav tm="0">
                                          <p:val>
                                            <p:fltVal val="-90"/>
                                          </p:val>
                                        </p:tav>
                                        <p:tav tm="100000">
                                          <p:val>
                                            <p:fltVal val="0"/>
                                          </p:val>
                                        </p:tav>
                                      </p:tavLst>
                                    </p:anim>
                                    <p:anim calcmode="lin" valueType="num">
                                      <p:cBhvr>
                                        <p:cTn id="9" dur="800" decel="100000" fill="hold"/>
                                        <p:tgtEl>
                                          <p:spTgt spid="6148"/>
                                        </p:tgtEl>
                                        <p:attrNameLst>
                                          <p:attrName>ppt_x</p:attrName>
                                        </p:attrNameLst>
                                      </p:cBhvr>
                                      <p:tavLst>
                                        <p:tav tm="0">
                                          <p:val>
                                            <p:strVal val="#ppt_x+0.4"/>
                                          </p:val>
                                        </p:tav>
                                        <p:tav tm="100000">
                                          <p:val>
                                            <p:strVal val="#ppt_x-0.05"/>
                                          </p:val>
                                        </p:tav>
                                      </p:tavLst>
                                    </p:anim>
                                    <p:anim calcmode="lin" valueType="num">
                                      <p:cBhvr>
                                        <p:cTn id="10" dur="800" decel="100000" fill="hold"/>
                                        <p:tgtEl>
                                          <p:spTgt spid="614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2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08720"/>
            <a:ext cx="8229600" cy="1143000"/>
          </a:xfrm>
        </p:spPr>
        <p:txBody>
          <a:bodyPr/>
          <a:lstStyle/>
          <a:p>
            <a:r>
              <a:rPr lang="es-CO" b="1" dirty="0">
                <a:solidFill>
                  <a:srgbClr val="0070C0"/>
                </a:solidFill>
                <a:latin typeface="Tahoma" panose="020B0604030504040204" pitchFamily="34" charset="0"/>
                <a:ea typeface="Tahoma" panose="020B0604030504040204" pitchFamily="34" charset="0"/>
                <a:cs typeface="Tahoma" panose="020B0604030504040204" pitchFamily="34" charset="0"/>
              </a:rPr>
              <a:t>Una mirada al curso</a:t>
            </a:r>
          </a:p>
        </p:txBody>
      </p:sp>
      <p:sp>
        <p:nvSpPr>
          <p:cNvPr id="3" name="2 Marcador de contenido"/>
          <p:cNvSpPr>
            <a:spLocks noGrp="1"/>
          </p:cNvSpPr>
          <p:nvPr>
            <p:ph sz="half" idx="1"/>
          </p:nvPr>
        </p:nvSpPr>
        <p:spPr>
          <a:xfrm>
            <a:off x="457200" y="2304431"/>
            <a:ext cx="4038600" cy="3168351"/>
          </a:xfrm>
        </p:spPr>
        <p:txBody>
          <a:bodyPr>
            <a:normAutofit/>
          </a:bodyPr>
          <a:lstStyle/>
          <a:p>
            <a:r>
              <a:rPr lang="es-ES" dirty="0"/>
              <a:t>Cerca del 70 % del planeta está cubierto por agua y menos del 1 X 1000 ha tenido la oportunidad de sumergirse en una inmersión.</a:t>
            </a:r>
            <a:endParaRPr lang="es-CO" dirty="0"/>
          </a:p>
        </p:txBody>
      </p:sp>
      <p:pic>
        <p:nvPicPr>
          <p:cNvPr id="5" name="4 Marcador de contenido"/>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648200" y="2374131"/>
            <a:ext cx="4038600" cy="3028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5 CuadroTexto"/>
          <p:cNvSpPr txBox="1"/>
          <p:nvPr/>
        </p:nvSpPr>
        <p:spPr>
          <a:xfrm>
            <a:off x="1115616" y="5877272"/>
            <a:ext cx="7200800" cy="646331"/>
          </a:xfrm>
          <a:prstGeom prst="rect">
            <a:avLst/>
          </a:prstGeom>
          <a:noFill/>
        </p:spPr>
        <p:txBody>
          <a:bodyPr wrap="square" rtlCol="0">
            <a:spAutoFit/>
          </a:bodyPr>
          <a:lstStyle/>
          <a:p>
            <a:pPr algn="ctr"/>
            <a:r>
              <a:rPr lang="es-CO" b="1" dirty="0">
                <a:solidFill>
                  <a:srgbClr val="FF0000"/>
                </a:solidFill>
              </a:rPr>
              <a:t>¡Bienvenido al mundo del mar, el agua y la aventura,                              </a:t>
            </a:r>
          </a:p>
          <a:p>
            <a:pPr algn="ctr"/>
            <a:r>
              <a:rPr lang="es-CO" b="1" dirty="0">
                <a:solidFill>
                  <a:srgbClr val="FF0000"/>
                </a:solidFill>
              </a:rPr>
              <a:t>bienvenido al mundo de BIS! </a:t>
            </a:r>
          </a:p>
        </p:txBody>
      </p:sp>
    </p:spTree>
    <p:extLst>
      <p:ext uri="{BB962C8B-B14F-4D97-AF65-F5344CB8AC3E}">
        <p14:creationId xmlns:p14="http://schemas.microsoft.com/office/powerpoint/2010/main" val="3113760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08720"/>
            <a:ext cx="8229600" cy="1143000"/>
          </a:xfrm>
        </p:spPr>
        <p:txBody>
          <a:bodyPr>
            <a:normAutofit fontScale="90000"/>
          </a:bodyPr>
          <a:lstStyle/>
          <a:p>
            <a:r>
              <a:rPr lang="es-CO" b="1" dirty="0">
                <a:solidFill>
                  <a:srgbClr val="0070C0"/>
                </a:solidFill>
                <a:latin typeface="Tahoma" panose="020B0604030504040204" pitchFamily="34" charset="0"/>
                <a:ea typeface="Tahoma" panose="020B0604030504040204" pitchFamily="34" charset="0"/>
                <a:cs typeface="Tahoma" panose="020B0604030504040204" pitchFamily="34" charset="0"/>
              </a:rPr>
              <a:t>Bienvenidos al mundo subacuático</a:t>
            </a:r>
          </a:p>
        </p:txBody>
      </p:sp>
      <p:sp>
        <p:nvSpPr>
          <p:cNvPr id="3" name="2 Marcador de contenido"/>
          <p:cNvSpPr>
            <a:spLocks noGrp="1"/>
          </p:cNvSpPr>
          <p:nvPr>
            <p:ph sz="half" idx="1"/>
          </p:nvPr>
        </p:nvSpPr>
        <p:spPr>
          <a:xfrm>
            <a:off x="457200" y="2859424"/>
            <a:ext cx="4038600" cy="1988665"/>
          </a:xfrm>
        </p:spPr>
        <p:txBody>
          <a:bodyPr>
            <a:normAutofit/>
          </a:bodyPr>
          <a:lstStyle/>
          <a:p>
            <a:r>
              <a:rPr lang="es-ES" dirty="0"/>
              <a:t>Un curso para disfrutar del agua, compartir con nuevos amigos y proteger la naturaleza.</a:t>
            </a:r>
            <a:endParaRPr lang="es-CO" dirty="0"/>
          </a:p>
        </p:txBody>
      </p:sp>
      <p:pic>
        <p:nvPicPr>
          <p:cNvPr id="5" name="4 Marcador de contenido"/>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648200" y="2339281"/>
            <a:ext cx="4038600" cy="3028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5 CuadroTexto"/>
          <p:cNvSpPr txBox="1"/>
          <p:nvPr/>
        </p:nvSpPr>
        <p:spPr>
          <a:xfrm>
            <a:off x="1115616" y="5877272"/>
            <a:ext cx="7200800" cy="369332"/>
          </a:xfrm>
          <a:prstGeom prst="rect">
            <a:avLst/>
          </a:prstGeom>
          <a:noFill/>
        </p:spPr>
        <p:txBody>
          <a:bodyPr wrap="square" rtlCol="0">
            <a:spAutoFit/>
          </a:bodyPr>
          <a:lstStyle/>
          <a:p>
            <a:pPr algn="ctr"/>
            <a:r>
              <a:rPr lang="es-CO" b="1" dirty="0">
                <a:solidFill>
                  <a:srgbClr val="FF0000"/>
                </a:solidFill>
              </a:rPr>
              <a:t>¡Esta es una experiencia que enriquecerá tu vida!</a:t>
            </a:r>
          </a:p>
        </p:txBody>
      </p:sp>
    </p:spTree>
    <p:extLst>
      <p:ext uri="{BB962C8B-B14F-4D97-AF65-F5344CB8AC3E}">
        <p14:creationId xmlns:p14="http://schemas.microsoft.com/office/powerpoint/2010/main" val="936498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08720"/>
            <a:ext cx="8229600" cy="1143000"/>
          </a:xfrm>
        </p:spPr>
        <p:txBody>
          <a:bodyPr>
            <a:normAutofit/>
          </a:bodyPr>
          <a:lstStyle/>
          <a:p>
            <a:r>
              <a:rPr lang="es-CO" b="1" dirty="0">
                <a:solidFill>
                  <a:srgbClr val="0070C0"/>
                </a:solidFill>
                <a:latin typeface="Tahoma" panose="020B0604030504040204" pitchFamily="34" charset="0"/>
                <a:ea typeface="Tahoma" panose="020B0604030504040204" pitchFamily="34" charset="0"/>
                <a:cs typeface="Tahoma" panose="020B0604030504040204" pitchFamily="34" charset="0"/>
              </a:rPr>
              <a:t>Compromisos de su escuela</a:t>
            </a:r>
          </a:p>
        </p:txBody>
      </p:sp>
      <p:sp>
        <p:nvSpPr>
          <p:cNvPr id="3" name="2 Marcador de contenido"/>
          <p:cNvSpPr>
            <a:spLocks noGrp="1"/>
          </p:cNvSpPr>
          <p:nvPr>
            <p:ph sz="half" idx="1"/>
          </p:nvPr>
        </p:nvSpPr>
        <p:spPr>
          <a:xfrm>
            <a:off x="457200" y="2309229"/>
            <a:ext cx="4258816" cy="3566889"/>
          </a:xfrm>
        </p:spPr>
        <p:txBody>
          <a:bodyPr>
            <a:noAutofit/>
          </a:bodyPr>
          <a:lstStyle/>
          <a:p>
            <a:r>
              <a:rPr lang="es-ES" sz="2000" dirty="0"/>
              <a:t>Trabajar con personal calificado</a:t>
            </a:r>
          </a:p>
          <a:p>
            <a:r>
              <a:rPr lang="es-ES" sz="2000" dirty="0"/>
              <a:t>Dar buen ejemplo</a:t>
            </a:r>
          </a:p>
          <a:p>
            <a:r>
              <a:rPr lang="es-ES" sz="2000" dirty="0"/>
              <a:t>Vigilar las condiciones del curso</a:t>
            </a:r>
          </a:p>
          <a:p>
            <a:r>
              <a:rPr lang="es-ES" sz="2000" dirty="0"/>
              <a:t>Velar por la seguridad</a:t>
            </a:r>
          </a:p>
          <a:p>
            <a:r>
              <a:rPr lang="es-ES" sz="2000" dirty="0"/>
              <a:t>Cumplir el horario</a:t>
            </a:r>
          </a:p>
          <a:p>
            <a:r>
              <a:rPr lang="es-ES" sz="2000" dirty="0"/>
              <a:t>Aportar el material didáctico</a:t>
            </a:r>
          </a:p>
          <a:p>
            <a:r>
              <a:rPr lang="es-ES" sz="2000" dirty="0"/>
              <a:t>Suministra equipo en buen estado</a:t>
            </a:r>
          </a:p>
          <a:p>
            <a:r>
              <a:rPr lang="es-ES" sz="2000" dirty="0"/>
              <a:t>Informar oportunamente los costos </a:t>
            </a:r>
          </a:p>
          <a:p>
            <a:r>
              <a:rPr lang="es-ES" sz="2000" dirty="0"/>
              <a:t>Certificar solo a quienes cumplan los objetivos del curso</a:t>
            </a:r>
            <a:endParaRPr lang="es-CO" sz="2000" dirty="0"/>
          </a:p>
        </p:txBody>
      </p:sp>
      <p:pic>
        <p:nvPicPr>
          <p:cNvPr id="5" name="4 Marcador de contenido"/>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648200" y="2578198"/>
            <a:ext cx="4038600" cy="3028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5 CuadroTexto"/>
          <p:cNvSpPr txBox="1"/>
          <p:nvPr/>
        </p:nvSpPr>
        <p:spPr>
          <a:xfrm>
            <a:off x="1115616" y="5877272"/>
            <a:ext cx="7200800" cy="369332"/>
          </a:xfrm>
          <a:prstGeom prst="rect">
            <a:avLst/>
          </a:prstGeom>
          <a:noFill/>
        </p:spPr>
        <p:txBody>
          <a:bodyPr wrap="square" rtlCol="0">
            <a:spAutoFit/>
          </a:bodyPr>
          <a:lstStyle/>
          <a:p>
            <a:pPr algn="ctr"/>
            <a:r>
              <a:rPr lang="es-CO" b="1" dirty="0">
                <a:solidFill>
                  <a:srgbClr val="FF0000"/>
                </a:solidFill>
              </a:rPr>
              <a:t>¡La escuela tiene compromisos con cada alumno!</a:t>
            </a:r>
          </a:p>
        </p:txBody>
      </p:sp>
    </p:spTree>
    <p:extLst>
      <p:ext uri="{BB962C8B-B14F-4D97-AF65-F5344CB8AC3E}">
        <p14:creationId xmlns:p14="http://schemas.microsoft.com/office/powerpoint/2010/main" val="899479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08720"/>
            <a:ext cx="8229600" cy="1143000"/>
          </a:xfrm>
        </p:spPr>
        <p:txBody>
          <a:bodyPr>
            <a:normAutofit/>
          </a:bodyPr>
          <a:lstStyle/>
          <a:p>
            <a:r>
              <a:rPr lang="es-CO" b="1" dirty="0">
                <a:solidFill>
                  <a:srgbClr val="0070C0"/>
                </a:solidFill>
                <a:latin typeface="Tahoma" panose="020B0604030504040204" pitchFamily="34" charset="0"/>
                <a:ea typeface="Tahoma" panose="020B0604030504040204" pitchFamily="34" charset="0"/>
                <a:cs typeface="Tahoma" panose="020B0604030504040204" pitchFamily="34" charset="0"/>
              </a:rPr>
              <a:t>Sus compromisos</a:t>
            </a:r>
          </a:p>
        </p:txBody>
      </p:sp>
      <p:sp>
        <p:nvSpPr>
          <p:cNvPr id="3" name="2 Marcador de contenido"/>
          <p:cNvSpPr>
            <a:spLocks noGrp="1"/>
          </p:cNvSpPr>
          <p:nvPr>
            <p:ph sz="half" idx="1"/>
          </p:nvPr>
        </p:nvSpPr>
        <p:spPr>
          <a:xfrm>
            <a:off x="457200" y="2310383"/>
            <a:ext cx="4038600" cy="3024336"/>
          </a:xfrm>
        </p:spPr>
        <p:txBody>
          <a:bodyPr>
            <a:normAutofit fontScale="77500" lnSpcReduction="20000"/>
          </a:bodyPr>
          <a:lstStyle/>
          <a:p>
            <a:r>
              <a:rPr lang="es-ES" dirty="0"/>
              <a:t>Seguir las instrucciones</a:t>
            </a:r>
          </a:p>
          <a:p>
            <a:r>
              <a:rPr lang="es-ES" dirty="0"/>
              <a:t>Cumplir con el horario</a:t>
            </a:r>
          </a:p>
          <a:p>
            <a:r>
              <a:rPr lang="es-ES" dirty="0"/>
              <a:t>Cuidar su salud</a:t>
            </a:r>
          </a:p>
          <a:p>
            <a:r>
              <a:rPr lang="es-ES" dirty="0"/>
              <a:t>Revisar el equipo</a:t>
            </a:r>
          </a:p>
          <a:p>
            <a:r>
              <a:rPr lang="es-ES" dirty="0"/>
              <a:t>Respetar el ambiente</a:t>
            </a:r>
          </a:p>
          <a:p>
            <a:r>
              <a:rPr lang="es-ES" dirty="0"/>
              <a:t>Hacer reservas para su salida de certificación</a:t>
            </a:r>
          </a:p>
          <a:p>
            <a:r>
              <a:rPr lang="es-ES" dirty="0"/>
              <a:t>Cubrir los costos</a:t>
            </a:r>
          </a:p>
          <a:p>
            <a:r>
              <a:rPr lang="es-ES" dirty="0"/>
              <a:t>Reportar inquietudes y quejas</a:t>
            </a:r>
          </a:p>
          <a:p>
            <a:endParaRPr lang="es-CO" dirty="0"/>
          </a:p>
        </p:txBody>
      </p:sp>
      <p:pic>
        <p:nvPicPr>
          <p:cNvPr id="5" name="4 Marcador de contenido"/>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648200" y="2308076"/>
            <a:ext cx="4038600" cy="3028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5 CuadroTexto"/>
          <p:cNvSpPr txBox="1"/>
          <p:nvPr/>
        </p:nvSpPr>
        <p:spPr>
          <a:xfrm>
            <a:off x="1115616" y="5877272"/>
            <a:ext cx="7200800" cy="369332"/>
          </a:xfrm>
          <a:prstGeom prst="rect">
            <a:avLst/>
          </a:prstGeom>
          <a:noFill/>
        </p:spPr>
        <p:txBody>
          <a:bodyPr wrap="square" rtlCol="0">
            <a:spAutoFit/>
          </a:bodyPr>
          <a:lstStyle/>
          <a:p>
            <a:pPr algn="ctr"/>
            <a:r>
              <a:rPr lang="es-CO" b="1" dirty="0">
                <a:solidFill>
                  <a:srgbClr val="FF0000"/>
                </a:solidFill>
              </a:rPr>
              <a:t>¡El trabajo en equipo es fundamental para la seguridad y la diversión!</a:t>
            </a:r>
          </a:p>
        </p:txBody>
      </p:sp>
    </p:spTree>
    <p:extLst>
      <p:ext uri="{BB962C8B-B14F-4D97-AF65-F5344CB8AC3E}">
        <p14:creationId xmlns:p14="http://schemas.microsoft.com/office/powerpoint/2010/main" val="214316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08720"/>
            <a:ext cx="8229600" cy="1143000"/>
          </a:xfrm>
        </p:spPr>
        <p:txBody>
          <a:bodyPr>
            <a:normAutofit/>
          </a:bodyPr>
          <a:lstStyle/>
          <a:p>
            <a:r>
              <a:rPr lang="es-CO" b="1" dirty="0">
                <a:solidFill>
                  <a:srgbClr val="0070C0"/>
                </a:solidFill>
                <a:latin typeface="Tahoma" panose="020B0604030504040204" pitchFamily="34" charset="0"/>
                <a:ea typeface="Tahoma" panose="020B0604030504040204" pitchFamily="34" charset="0"/>
                <a:cs typeface="Tahoma" panose="020B0604030504040204" pitchFamily="34" charset="0"/>
              </a:rPr>
              <a:t>Requisitos</a:t>
            </a:r>
          </a:p>
        </p:txBody>
      </p:sp>
      <p:sp>
        <p:nvSpPr>
          <p:cNvPr id="3" name="2 Marcador de contenido"/>
          <p:cNvSpPr>
            <a:spLocks noGrp="1"/>
          </p:cNvSpPr>
          <p:nvPr>
            <p:ph sz="half" idx="1"/>
          </p:nvPr>
        </p:nvSpPr>
        <p:spPr>
          <a:xfrm>
            <a:off x="457200" y="2276872"/>
            <a:ext cx="4038600" cy="3024336"/>
          </a:xfrm>
        </p:spPr>
        <p:txBody>
          <a:bodyPr>
            <a:normAutofit/>
          </a:bodyPr>
          <a:lstStyle/>
          <a:p>
            <a:r>
              <a:rPr lang="es-ES" dirty="0"/>
              <a:t>Gozar de buena salud</a:t>
            </a:r>
          </a:p>
          <a:p>
            <a:r>
              <a:rPr lang="es-ES" dirty="0"/>
              <a:t>Disfruta de buena condición física</a:t>
            </a:r>
          </a:p>
          <a:p>
            <a:r>
              <a:rPr lang="es-ES" dirty="0"/>
              <a:t>Saber nadar</a:t>
            </a:r>
          </a:p>
          <a:p>
            <a:r>
              <a:rPr lang="es-ES" dirty="0"/>
              <a:t>Sentirse confortable en el agua</a:t>
            </a:r>
          </a:p>
          <a:p>
            <a:endParaRPr lang="es-CO" dirty="0"/>
          </a:p>
        </p:txBody>
      </p:sp>
      <p:pic>
        <p:nvPicPr>
          <p:cNvPr id="5" name="4 Marcador de contenido"/>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648200" y="2339281"/>
            <a:ext cx="4038600" cy="3028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5 CuadroTexto"/>
          <p:cNvSpPr txBox="1"/>
          <p:nvPr/>
        </p:nvSpPr>
        <p:spPr>
          <a:xfrm>
            <a:off x="1115616" y="5877272"/>
            <a:ext cx="7200800" cy="369332"/>
          </a:xfrm>
          <a:prstGeom prst="rect">
            <a:avLst/>
          </a:prstGeom>
          <a:noFill/>
        </p:spPr>
        <p:txBody>
          <a:bodyPr wrap="square" rtlCol="0">
            <a:spAutoFit/>
          </a:bodyPr>
          <a:lstStyle/>
          <a:p>
            <a:pPr algn="ctr"/>
            <a:r>
              <a:rPr lang="es-CO" b="1" dirty="0">
                <a:solidFill>
                  <a:srgbClr val="FF0000"/>
                </a:solidFill>
              </a:rPr>
              <a:t>¡Para disfrutar del buceo, requiere preparación y equipo!</a:t>
            </a:r>
          </a:p>
        </p:txBody>
      </p:sp>
    </p:spTree>
    <p:extLst>
      <p:ext uri="{BB962C8B-B14F-4D97-AF65-F5344CB8AC3E}">
        <p14:creationId xmlns:p14="http://schemas.microsoft.com/office/powerpoint/2010/main" val="301494747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623</Words>
  <Application>Microsoft Office PowerPoint</Application>
  <PresentationFormat>Presentación en pantalla (4:3)</PresentationFormat>
  <Paragraphs>126</Paragraphs>
  <Slides>17</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Tahoma</vt:lpstr>
      <vt:lpstr>Wingdings</vt:lpstr>
      <vt:lpstr>Tema de Office</vt:lpstr>
      <vt:lpstr>Presentación de PowerPoint</vt:lpstr>
      <vt:lpstr>Presentación de PowerPoint</vt:lpstr>
      <vt:lpstr>Presentación alumnos</vt:lpstr>
      <vt:lpstr>¿Quiénes son sus docentes?</vt:lpstr>
      <vt:lpstr>Una mirada al curso</vt:lpstr>
      <vt:lpstr>Bienvenidos al mundo subacuático</vt:lpstr>
      <vt:lpstr>Compromisos de su escuela</vt:lpstr>
      <vt:lpstr>Sus compromisos</vt:lpstr>
      <vt:lpstr>Requisitos</vt:lpstr>
      <vt:lpstr>¿Cómo obtener su certificado?</vt:lpstr>
      <vt:lpstr>Otros cursos</vt:lpstr>
      <vt:lpstr>Más oportunidades</vt:lpstr>
      <vt:lpstr>Cada uno recibirá:</vt:lpstr>
      <vt:lpstr>¿Cómo empezar?</vt:lpstr>
      <vt:lpstr>¿A dónde ir a bucear?</vt:lpstr>
      <vt:lpstr>Programemos nuestra salida de certificación</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John Parra</dc:creator>
  <cp:lastModifiedBy>Jk Nventive</cp:lastModifiedBy>
  <cp:revision>24</cp:revision>
  <dcterms:created xsi:type="dcterms:W3CDTF">2014-09-20T16:42:12Z</dcterms:created>
  <dcterms:modified xsi:type="dcterms:W3CDTF">2019-05-26T01:50:50Z</dcterms:modified>
</cp:coreProperties>
</file>